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7" r:id="rId17"/>
    <p:sldId id="267" r:id="rId18"/>
    <p:sldId id="276" r:id="rId19"/>
    <p:sldId id="268" r:id="rId20"/>
    <p:sldId id="269" r:id="rId21"/>
    <p:sldId id="270" r:id="rId22"/>
    <p:sldId id="271" r:id="rId23"/>
    <p:sldId id="279" r:id="rId24"/>
    <p:sldId id="280" r:id="rId25"/>
    <p:sldId id="272" r:id="rId26"/>
    <p:sldId id="273" r:id="rId27"/>
    <p:sldId id="278" r:id="rId28"/>
    <p:sldId id="2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D865BF-F578-92E5-725A-48168F4BA18F}" v="325" dt="2023-04-16T22:09:14.750"/>
    <p1510:client id="{14A88F41-D957-FB1B-F348-58346936727E}" v="137" dt="2023-04-16T11:12:59.624"/>
    <p1510:client id="{2563E998-F7A8-4C73-9F9A-DA66D075912E}" v="15" dt="2023-04-17T05:38:20.094"/>
    <p1510:client id="{3A0F102C-CBA7-4D71-F7FE-A24EABAEBD89}" v="114" dt="2023-04-16T22:19:33.876"/>
    <p1510:client id="{5716C93D-C9FE-4B01-A8E0-9BE38FC00221}" v="14" dt="2023-04-17T05:37:09.368"/>
    <p1510:client id="{579C4166-DB72-4396-98D4-89DF3721049E}" v="115" dt="2023-04-15T23:15:36.691"/>
    <p1510:client id="{5E3BEA04-214E-84AE-85C8-2E094AF4F080}" v="712" dt="2023-04-16T12:09:29.268"/>
    <p1510:client id="{7840F07A-536B-41F8-B353-4BBBE6014A82}" v="34" dt="2023-04-22T04:38:25.425"/>
    <p1510:client id="{9D8FA913-9F4B-4209-8C25-F36AC7054924}" v="95" dt="2023-04-17T06:19:17.665"/>
    <p1510:client id="{C9898AB2-F3D1-47F3-BBA5-CAA63510886F}" v="618" dt="2023-04-17T06:07:23.450"/>
    <p1510:client id="{D1A77F83-7F51-48F4-A15E-883447CC49BA}" v="2" dt="2023-04-18T21:17:32.479"/>
    <p1510:client id="{E55349AC-1E84-4B2A-85FB-83599BECBD62}" v="36" dt="2023-04-17T06:10:58.598"/>
    <p1510:client id="{EBEDFCA5-AADD-4C40-A7FB-871A75F0544D}" v="74" dt="2023-04-22T04:35:40.2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stin John Haines" userId="S::djh476@iris.nau.edu::304e8bcd-f59f-4d3c-b64d-ec67b6f55e43" providerId="AD" clId="Web-{2563E998-F7A8-4C73-9F9A-DA66D075912E}"/>
    <pc:docChg chg="modSld">
      <pc:chgData name="Dustin John Haines" userId="S::djh476@iris.nau.edu::304e8bcd-f59f-4d3c-b64d-ec67b6f55e43" providerId="AD" clId="Web-{2563E998-F7A8-4C73-9F9A-DA66D075912E}" dt="2023-04-17T05:38:20.094" v="13" actId="20577"/>
      <pc:docMkLst>
        <pc:docMk/>
      </pc:docMkLst>
      <pc:sldChg chg="modSp">
        <pc:chgData name="Dustin John Haines" userId="S::djh476@iris.nau.edu::304e8bcd-f59f-4d3c-b64d-ec67b6f55e43" providerId="AD" clId="Web-{2563E998-F7A8-4C73-9F9A-DA66D075912E}" dt="2023-04-17T05:37:59.141" v="5" actId="20577"/>
        <pc:sldMkLst>
          <pc:docMk/>
          <pc:sldMk cId="2300934342" sldId="257"/>
        </pc:sldMkLst>
        <pc:spChg chg="mod">
          <ac:chgData name="Dustin John Haines" userId="S::djh476@iris.nau.edu::304e8bcd-f59f-4d3c-b64d-ec67b6f55e43" providerId="AD" clId="Web-{2563E998-F7A8-4C73-9F9A-DA66D075912E}" dt="2023-04-17T05:37:59.141" v="5" actId="20577"/>
          <ac:spMkLst>
            <pc:docMk/>
            <pc:sldMk cId="2300934342" sldId="257"/>
            <ac:spMk id="3" creationId="{7DE523A4-4BEE-63A8-91AE-4B192490389F}"/>
          </ac:spMkLst>
        </pc:spChg>
      </pc:sldChg>
      <pc:sldChg chg="modSp">
        <pc:chgData name="Dustin John Haines" userId="S::djh476@iris.nau.edu::304e8bcd-f59f-4d3c-b64d-ec67b6f55e43" providerId="AD" clId="Web-{2563E998-F7A8-4C73-9F9A-DA66D075912E}" dt="2023-04-17T05:38:20.094" v="13" actId="20577"/>
        <pc:sldMkLst>
          <pc:docMk/>
          <pc:sldMk cId="1219185519" sldId="258"/>
        </pc:sldMkLst>
        <pc:spChg chg="mod">
          <ac:chgData name="Dustin John Haines" userId="S::djh476@iris.nau.edu::304e8bcd-f59f-4d3c-b64d-ec67b6f55e43" providerId="AD" clId="Web-{2563E998-F7A8-4C73-9F9A-DA66D075912E}" dt="2023-04-17T05:38:20.094" v="13" actId="20577"/>
          <ac:spMkLst>
            <pc:docMk/>
            <pc:sldMk cId="1219185519" sldId="258"/>
            <ac:spMk id="2" creationId="{543966A5-F0CB-2059-6698-3F2EC6B505EE}"/>
          </ac:spMkLst>
        </pc:spChg>
      </pc:sldChg>
    </pc:docChg>
  </pc:docChgLst>
  <pc:docChgLst>
    <pc:chgData name="Trung Son Nguyen" userId="S::stn56@nau.edu::3f5a44e0-e97d-40b8-b007-bc1104462bcf" providerId="AD" clId="Web-{3A0F102C-CBA7-4D71-F7FE-A24EABAEBD89}"/>
    <pc:docChg chg="modSld">
      <pc:chgData name="Trung Son Nguyen" userId="S::stn56@nau.edu::3f5a44e0-e97d-40b8-b007-bc1104462bcf" providerId="AD" clId="Web-{3A0F102C-CBA7-4D71-F7FE-A24EABAEBD89}" dt="2023-04-16T22:19:44.142" v="118"/>
      <pc:docMkLst>
        <pc:docMk/>
      </pc:docMkLst>
      <pc:sldChg chg="modSp">
        <pc:chgData name="Trung Son Nguyen" userId="S::stn56@nau.edu::3f5a44e0-e97d-40b8-b007-bc1104462bcf" providerId="AD" clId="Web-{3A0F102C-CBA7-4D71-F7FE-A24EABAEBD89}" dt="2023-04-16T22:09:41.461" v="0" actId="20577"/>
        <pc:sldMkLst>
          <pc:docMk/>
          <pc:sldMk cId="305116710" sldId="256"/>
        </pc:sldMkLst>
        <pc:spChg chg="mod">
          <ac:chgData name="Trung Son Nguyen" userId="S::stn56@nau.edu::3f5a44e0-e97d-40b8-b007-bc1104462bcf" providerId="AD" clId="Web-{3A0F102C-CBA7-4D71-F7FE-A24EABAEBD89}" dt="2023-04-16T22:09:41.461" v="0" actId="20577"/>
          <ac:spMkLst>
            <pc:docMk/>
            <pc:sldMk cId="305116710" sldId="256"/>
            <ac:spMk id="2" creationId="{3FA36416-CC26-DE3B-2A60-551A89A46857}"/>
          </ac:spMkLst>
        </pc:spChg>
      </pc:sldChg>
      <pc:sldChg chg="modSp">
        <pc:chgData name="Trung Son Nguyen" userId="S::stn56@nau.edu::3f5a44e0-e97d-40b8-b007-bc1104462bcf" providerId="AD" clId="Web-{3A0F102C-CBA7-4D71-F7FE-A24EABAEBD89}" dt="2023-04-16T22:10:29.368" v="9" actId="20577"/>
        <pc:sldMkLst>
          <pc:docMk/>
          <pc:sldMk cId="2300934342" sldId="257"/>
        </pc:sldMkLst>
        <pc:spChg chg="mod">
          <ac:chgData name="Trung Son Nguyen" userId="S::stn56@nau.edu::3f5a44e0-e97d-40b8-b007-bc1104462bcf" providerId="AD" clId="Web-{3A0F102C-CBA7-4D71-F7FE-A24EABAEBD89}" dt="2023-04-16T22:10:29.368" v="9" actId="20577"/>
          <ac:spMkLst>
            <pc:docMk/>
            <pc:sldMk cId="2300934342" sldId="257"/>
            <ac:spMk id="2" creationId="{2C8F9163-E482-E80B-2D01-B517DF23EA8D}"/>
          </ac:spMkLst>
        </pc:spChg>
      </pc:sldChg>
      <pc:sldChg chg="addSp delSp modSp">
        <pc:chgData name="Trung Son Nguyen" userId="S::stn56@nau.edu::3f5a44e0-e97d-40b8-b007-bc1104462bcf" providerId="AD" clId="Web-{3A0F102C-CBA7-4D71-F7FE-A24EABAEBD89}" dt="2023-04-16T22:15:06.565" v="69" actId="20577"/>
        <pc:sldMkLst>
          <pc:docMk/>
          <pc:sldMk cId="1219185519" sldId="258"/>
        </pc:sldMkLst>
        <pc:spChg chg="mod">
          <ac:chgData name="Trung Son Nguyen" userId="S::stn56@nau.edu::3f5a44e0-e97d-40b8-b007-bc1104462bcf" providerId="AD" clId="Web-{3A0F102C-CBA7-4D71-F7FE-A24EABAEBD89}" dt="2023-04-16T22:14:56.143" v="66"/>
          <ac:spMkLst>
            <pc:docMk/>
            <pc:sldMk cId="1219185519" sldId="258"/>
            <ac:spMk id="2" creationId="{543966A5-F0CB-2059-6698-3F2EC6B505EE}"/>
          </ac:spMkLst>
        </pc:spChg>
        <pc:spChg chg="mod">
          <ac:chgData name="Trung Son Nguyen" userId="S::stn56@nau.edu::3f5a44e0-e97d-40b8-b007-bc1104462bcf" providerId="AD" clId="Web-{3A0F102C-CBA7-4D71-F7FE-A24EABAEBD89}" dt="2023-04-16T22:15:06.565" v="69" actId="20577"/>
          <ac:spMkLst>
            <pc:docMk/>
            <pc:sldMk cId="1219185519" sldId="258"/>
            <ac:spMk id="4" creationId="{8569109D-2FB5-90ED-7B07-4789E616F4E4}"/>
          </ac:spMkLst>
        </pc:spChg>
        <pc:spChg chg="add del">
          <ac:chgData name="Trung Son Nguyen" userId="S::stn56@nau.edu::3f5a44e0-e97d-40b8-b007-bc1104462bcf" providerId="AD" clId="Web-{3A0F102C-CBA7-4D71-F7FE-A24EABAEBD89}" dt="2023-04-16T22:14:56.143" v="66"/>
          <ac:spMkLst>
            <pc:docMk/>
            <pc:sldMk cId="1219185519" sldId="258"/>
            <ac:spMk id="3085" creationId="{6ECA6DCB-B7E1-40A9-9524-540C6DA40B1B}"/>
          </ac:spMkLst>
        </pc:spChg>
        <pc:spChg chg="add del">
          <ac:chgData name="Trung Son Nguyen" userId="S::stn56@nau.edu::3f5a44e0-e97d-40b8-b007-bc1104462bcf" providerId="AD" clId="Web-{3A0F102C-CBA7-4D71-F7FE-A24EABAEBD89}" dt="2023-04-16T22:14:56.143" v="66"/>
          <ac:spMkLst>
            <pc:docMk/>
            <pc:sldMk cId="1219185519" sldId="258"/>
            <ac:spMk id="3091" creationId="{3873B707-463F-40B0-8227-E8CC6C67EB25}"/>
          </ac:spMkLst>
        </pc:spChg>
        <pc:spChg chg="add del">
          <ac:chgData name="Trung Son Nguyen" userId="S::stn56@nau.edu::3f5a44e0-e97d-40b8-b007-bc1104462bcf" providerId="AD" clId="Web-{3A0F102C-CBA7-4D71-F7FE-A24EABAEBD89}" dt="2023-04-16T22:14:56.143" v="66"/>
          <ac:spMkLst>
            <pc:docMk/>
            <pc:sldMk cId="1219185519" sldId="258"/>
            <ac:spMk id="3093" creationId="{C13237C8-E62C-4F0D-A318-BD6FB6C2D138}"/>
          </ac:spMkLst>
        </pc:spChg>
        <pc:spChg chg="add del">
          <ac:chgData name="Trung Son Nguyen" userId="S::stn56@nau.edu::3f5a44e0-e97d-40b8-b007-bc1104462bcf" providerId="AD" clId="Web-{3A0F102C-CBA7-4D71-F7FE-A24EABAEBD89}" dt="2023-04-16T22:14:56.143" v="66"/>
          <ac:spMkLst>
            <pc:docMk/>
            <pc:sldMk cId="1219185519" sldId="258"/>
            <ac:spMk id="3095" creationId="{19C9EAEA-39D0-4B0E-A0EB-51E7B26740B1}"/>
          </ac:spMkLst>
        </pc:spChg>
        <pc:spChg chg="add del">
          <ac:chgData name="Trung Son Nguyen" userId="S::stn56@nau.edu::3f5a44e0-e97d-40b8-b007-bc1104462bcf" providerId="AD" clId="Web-{3A0F102C-CBA7-4D71-F7FE-A24EABAEBD89}" dt="2023-04-16T22:14:56.143" v="66"/>
          <ac:spMkLst>
            <pc:docMk/>
            <pc:sldMk cId="1219185519" sldId="258"/>
            <ac:spMk id="3097" creationId="{8CB5D2D7-DF65-4E86-BFBA-FFB9B5ACEB64}"/>
          </ac:spMkLst>
        </pc:spChg>
        <pc:spChg chg="add del">
          <ac:chgData name="Trung Son Nguyen" userId="S::stn56@nau.edu::3f5a44e0-e97d-40b8-b007-bc1104462bcf" providerId="AD" clId="Web-{3A0F102C-CBA7-4D71-F7FE-A24EABAEBD89}" dt="2023-04-16T22:14:56.143" v="65"/>
          <ac:spMkLst>
            <pc:docMk/>
            <pc:sldMk cId="1219185519" sldId="258"/>
            <ac:spMk id="3099" creationId="{394842B0-684D-44CC-B4BC-D13331CFD290}"/>
          </ac:spMkLst>
        </pc:spChg>
        <pc:spChg chg="add del">
          <ac:chgData name="Trung Son Nguyen" userId="S::stn56@nau.edu::3f5a44e0-e97d-40b8-b007-bc1104462bcf" providerId="AD" clId="Web-{3A0F102C-CBA7-4D71-F7FE-A24EABAEBD89}" dt="2023-04-16T22:14:56.143" v="65"/>
          <ac:spMkLst>
            <pc:docMk/>
            <pc:sldMk cId="1219185519" sldId="258"/>
            <ac:spMk id="3100" creationId="{4C2A3DC3-F495-4B99-9FF3-3FB30D63235E}"/>
          </ac:spMkLst>
        </pc:spChg>
        <pc:spChg chg="add del">
          <ac:chgData name="Trung Son Nguyen" userId="S::stn56@nau.edu::3f5a44e0-e97d-40b8-b007-bc1104462bcf" providerId="AD" clId="Web-{3A0F102C-CBA7-4D71-F7FE-A24EABAEBD89}" dt="2023-04-16T22:14:34.767" v="61"/>
          <ac:spMkLst>
            <pc:docMk/>
            <pc:sldMk cId="1219185519" sldId="258"/>
            <ac:spMk id="3102" creationId="{352BEC0E-22F8-46D0-9632-375DB541B06C}"/>
          </ac:spMkLst>
        </pc:spChg>
        <pc:spChg chg="add">
          <ac:chgData name="Trung Son Nguyen" userId="S::stn56@nau.edu::3f5a44e0-e97d-40b8-b007-bc1104462bcf" providerId="AD" clId="Web-{3A0F102C-CBA7-4D71-F7FE-A24EABAEBD89}" dt="2023-04-16T22:14:56.143" v="66"/>
          <ac:spMkLst>
            <pc:docMk/>
            <pc:sldMk cId="1219185519" sldId="258"/>
            <ac:spMk id="3103" creationId="{352BEC0E-22F8-46D0-9632-375DB541B06C}"/>
          </ac:spMkLst>
        </pc:spChg>
        <pc:spChg chg="add del">
          <ac:chgData name="Trung Son Nguyen" userId="S::stn56@nau.edu::3f5a44e0-e97d-40b8-b007-bc1104462bcf" providerId="AD" clId="Web-{3A0F102C-CBA7-4D71-F7FE-A24EABAEBD89}" dt="2023-04-16T22:14:34.767" v="61"/>
          <ac:spMkLst>
            <pc:docMk/>
            <pc:sldMk cId="1219185519" sldId="258"/>
            <ac:spMk id="3104" creationId="{3FCFB1DE-0B7E-48CC-BA90-B2AB0889F9D6}"/>
          </ac:spMkLst>
        </pc:spChg>
        <pc:spChg chg="add">
          <ac:chgData name="Trung Son Nguyen" userId="S::stn56@nau.edu::3f5a44e0-e97d-40b8-b007-bc1104462bcf" providerId="AD" clId="Web-{3A0F102C-CBA7-4D71-F7FE-A24EABAEBD89}" dt="2023-04-16T22:14:56.143" v="66"/>
          <ac:spMkLst>
            <pc:docMk/>
            <pc:sldMk cId="1219185519" sldId="258"/>
            <ac:spMk id="3105" creationId="{3FCFB1DE-0B7E-48CC-BA90-B2AB0889F9D6}"/>
          </ac:spMkLst>
        </pc:spChg>
        <pc:spChg chg="add del">
          <ac:chgData name="Trung Son Nguyen" userId="S::stn56@nau.edu::3f5a44e0-e97d-40b8-b007-bc1104462bcf" providerId="AD" clId="Web-{3A0F102C-CBA7-4D71-F7FE-A24EABAEBD89}" dt="2023-04-16T22:14:37.783" v="63"/>
          <ac:spMkLst>
            <pc:docMk/>
            <pc:sldMk cId="1219185519" sldId="258"/>
            <ac:spMk id="3106" creationId="{394842B0-684D-44CC-B4BC-D13331CFD290}"/>
          </ac:spMkLst>
        </pc:spChg>
        <pc:spChg chg="add del">
          <ac:chgData name="Trung Son Nguyen" userId="S::stn56@nau.edu::3f5a44e0-e97d-40b8-b007-bc1104462bcf" providerId="AD" clId="Web-{3A0F102C-CBA7-4D71-F7FE-A24EABAEBD89}" dt="2023-04-16T22:14:37.783" v="63"/>
          <ac:spMkLst>
            <pc:docMk/>
            <pc:sldMk cId="1219185519" sldId="258"/>
            <ac:spMk id="3107" creationId="{4C2A3DC3-F495-4B99-9FF3-3FB30D63235E}"/>
          </ac:spMkLst>
        </pc:spChg>
        <pc:grpChg chg="add del">
          <ac:chgData name="Trung Son Nguyen" userId="S::stn56@nau.edu::3f5a44e0-e97d-40b8-b007-bc1104462bcf" providerId="AD" clId="Web-{3A0F102C-CBA7-4D71-F7FE-A24EABAEBD89}" dt="2023-04-16T22:14:56.143" v="66"/>
          <ac:grpSpMkLst>
            <pc:docMk/>
            <pc:sldMk cId="1219185519" sldId="258"/>
            <ac:grpSpMk id="3087" creationId="{1DE889C7-FAD6-4397-98E2-05D503484459}"/>
          </ac:grpSpMkLst>
        </pc:grpChg>
        <pc:picChg chg="mod ord">
          <ac:chgData name="Trung Son Nguyen" userId="S::stn56@nau.edu::3f5a44e0-e97d-40b8-b007-bc1104462bcf" providerId="AD" clId="Web-{3A0F102C-CBA7-4D71-F7FE-A24EABAEBD89}" dt="2023-04-16T22:14:56.143" v="66"/>
          <ac:picMkLst>
            <pc:docMk/>
            <pc:sldMk cId="1219185519" sldId="258"/>
            <ac:picMk id="3074" creationId="{84D01BEF-14E0-FB12-798B-784E43C76722}"/>
          </ac:picMkLst>
        </pc:picChg>
        <pc:picChg chg="mod">
          <ac:chgData name="Trung Son Nguyen" userId="S::stn56@nau.edu::3f5a44e0-e97d-40b8-b007-bc1104462bcf" providerId="AD" clId="Web-{3A0F102C-CBA7-4D71-F7FE-A24EABAEBD89}" dt="2023-04-16T22:14:56.143" v="66"/>
          <ac:picMkLst>
            <pc:docMk/>
            <pc:sldMk cId="1219185519" sldId="258"/>
            <ac:picMk id="3080" creationId="{3EA186A4-7E7D-6301-B2B1-36FB743065B1}"/>
          </ac:picMkLst>
        </pc:picChg>
      </pc:sldChg>
      <pc:sldChg chg="modSp">
        <pc:chgData name="Trung Son Nguyen" userId="S::stn56@nau.edu::3f5a44e0-e97d-40b8-b007-bc1104462bcf" providerId="AD" clId="Web-{3A0F102C-CBA7-4D71-F7FE-A24EABAEBD89}" dt="2023-04-16T22:10:55.682" v="13" actId="20577"/>
        <pc:sldMkLst>
          <pc:docMk/>
          <pc:sldMk cId="1406782864" sldId="259"/>
        </pc:sldMkLst>
        <pc:spChg chg="mod">
          <ac:chgData name="Trung Son Nguyen" userId="S::stn56@nau.edu::3f5a44e0-e97d-40b8-b007-bc1104462bcf" providerId="AD" clId="Web-{3A0F102C-CBA7-4D71-F7FE-A24EABAEBD89}" dt="2023-04-16T22:10:55.682" v="13" actId="20577"/>
          <ac:spMkLst>
            <pc:docMk/>
            <pc:sldMk cId="1406782864" sldId="259"/>
            <ac:spMk id="2" creationId="{46A32F80-4307-5140-2773-E00367F4A2B4}"/>
          </ac:spMkLst>
        </pc:spChg>
        <pc:spChg chg="mod">
          <ac:chgData name="Trung Son Nguyen" userId="S::stn56@nau.edu::3f5a44e0-e97d-40b8-b007-bc1104462bcf" providerId="AD" clId="Web-{3A0F102C-CBA7-4D71-F7FE-A24EABAEBD89}" dt="2023-04-16T22:10:50.822" v="12" actId="1076"/>
          <ac:spMkLst>
            <pc:docMk/>
            <pc:sldMk cId="1406782864" sldId="259"/>
            <ac:spMk id="5" creationId="{0D650411-CC6D-61C0-02F0-3E71BAEEC8FA}"/>
          </ac:spMkLst>
        </pc:spChg>
      </pc:sldChg>
      <pc:sldChg chg="modSp">
        <pc:chgData name="Trung Son Nguyen" userId="S::stn56@nau.edu::3f5a44e0-e97d-40b8-b007-bc1104462bcf" providerId="AD" clId="Web-{3A0F102C-CBA7-4D71-F7FE-A24EABAEBD89}" dt="2023-04-16T22:11:14.104" v="15" actId="20577"/>
        <pc:sldMkLst>
          <pc:docMk/>
          <pc:sldMk cId="503353092" sldId="260"/>
        </pc:sldMkLst>
        <pc:spChg chg="mod">
          <ac:chgData name="Trung Son Nguyen" userId="S::stn56@nau.edu::3f5a44e0-e97d-40b8-b007-bc1104462bcf" providerId="AD" clId="Web-{3A0F102C-CBA7-4D71-F7FE-A24EABAEBD89}" dt="2023-04-16T22:11:14.104" v="15" actId="20577"/>
          <ac:spMkLst>
            <pc:docMk/>
            <pc:sldMk cId="503353092" sldId="260"/>
            <ac:spMk id="2" creationId="{48544EBE-D3DD-DC36-1823-D1A521BE4F23}"/>
          </ac:spMkLst>
        </pc:spChg>
      </pc:sldChg>
      <pc:sldChg chg="modSp">
        <pc:chgData name="Trung Son Nguyen" userId="S::stn56@nau.edu::3f5a44e0-e97d-40b8-b007-bc1104462bcf" providerId="AD" clId="Web-{3A0F102C-CBA7-4D71-F7FE-A24EABAEBD89}" dt="2023-04-16T22:11:49.199" v="25" actId="1076"/>
        <pc:sldMkLst>
          <pc:docMk/>
          <pc:sldMk cId="1382314860" sldId="261"/>
        </pc:sldMkLst>
        <pc:spChg chg="mod">
          <ac:chgData name="Trung Son Nguyen" userId="S::stn56@nau.edu::3f5a44e0-e97d-40b8-b007-bc1104462bcf" providerId="AD" clId="Web-{3A0F102C-CBA7-4D71-F7FE-A24EABAEBD89}" dt="2023-04-16T22:11:44.855" v="24" actId="20577"/>
          <ac:spMkLst>
            <pc:docMk/>
            <pc:sldMk cId="1382314860" sldId="261"/>
            <ac:spMk id="3" creationId="{C1C6869C-88EC-2E2E-FF54-1650A42A635A}"/>
          </ac:spMkLst>
        </pc:spChg>
        <pc:picChg chg="mod">
          <ac:chgData name="Trung Son Nguyen" userId="S::stn56@nau.edu::3f5a44e0-e97d-40b8-b007-bc1104462bcf" providerId="AD" clId="Web-{3A0F102C-CBA7-4D71-F7FE-A24EABAEBD89}" dt="2023-04-16T22:11:49.199" v="25" actId="1076"/>
          <ac:picMkLst>
            <pc:docMk/>
            <pc:sldMk cId="1382314860" sldId="261"/>
            <ac:picMk id="4" creationId="{B63397F8-B325-16DF-1468-2265EE9D350C}"/>
          </ac:picMkLst>
        </pc:picChg>
      </pc:sldChg>
      <pc:sldChg chg="modSp">
        <pc:chgData name="Trung Son Nguyen" userId="S::stn56@nau.edu::3f5a44e0-e97d-40b8-b007-bc1104462bcf" providerId="AD" clId="Web-{3A0F102C-CBA7-4D71-F7FE-A24EABAEBD89}" dt="2023-04-16T22:12:18.044" v="33" actId="14100"/>
        <pc:sldMkLst>
          <pc:docMk/>
          <pc:sldMk cId="3230779406" sldId="262"/>
        </pc:sldMkLst>
        <pc:spChg chg="mod">
          <ac:chgData name="Trung Son Nguyen" userId="S::stn56@nau.edu::3f5a44e0-e97d-40b8-b007-bc1104462bcf" providerId="AD" clId="Web-{3A0F102C-CBA7-4D71-F7FE-A24EABAEBD89}" dt="2023-04-16T22:12:18.044" v="33" actId="14100"/>
          <ac:spMkLst>
            <pc:docMk/>
            <pc:sldMk cId="3230779406" sldId="262"/>
            <ac:spMk id="2" creationId="{3E54A033-AD31-E146-BDAD-0C73D804406C}"/>
          </ac:spMkLst>
        </pc:spChg>
        <pc:spChg chg="mod">
          <ac:chgData name="Trung Son Nguyen" userId="S::stn56@nau.edu::3f5a44e0-e97d-40b8-b007-bc1104462bcf" providerId="AD" clId="Web-{3A0F102C-CBA7-4D71-F7FE-A24EABAEBD89}" dt="2023-04-16T22:12:02.934" v="30" actId="14100"/>
          <ac:spMkLst>
            <pc:docMk/>
            <pc:sldMk cId="3230779406" sldId="262"/>
            <ac:spMk id="3" creationId="{39723C5C-8D23-8863-7058-C75BEA3898BF}"/>
          </ac:spMkLst>
        </pc:spChg>
        <pc:picChg chg="mod">
          <ac:chgData name="Trung Son Nguyen" userId="S::stn56@nau.edu::3f5a44e0-e97d-40b8-b007-bc1104462bcf" providerId="AD" clId="Web-{3A0F102C-CBA7-4D71-F7FE-A24EABAEBD89}" dt="2023-04-16T22:11:53.699" v="27" actId="1076"/>
          <ac:picMkLst>
            <pc:docMk/>
            <pc:sldMk cId="3230779406" sldId="262"/>
            <ac:picMk id="4" creationId="{2E7CF007-5569-B733-E040-B7DCFC1F4532}"/>
          </ac:picMkLst>
        </pc:picChg>
      </pc:sldChg>
      <pc:sldChg chg="modSp">
        <pc:chgData name="Trung Son Nguyen" userId="S::stn56@nau.edu::3f5a44e0-e97d-40b8-b007-bc1104462bcf" providerId="AD" clId="Web-{3A0F102C-CBA7-4D71-F7FE-A24EABAEBD89}" dt="2023-04-16T22:12:51.842" v="42" actId="1076"/>
        <pc:sldMkLst>
          <pc:docMk/>
          <pc:sldMk cId="3868670464" sldId="264"/>
        </pc:sldMkLst>
        <pc:spChg chg="mod">
          <ac:chgData name="Trung Son Nguyen" userId="S::stn56@nau.edu::3f5a44e0-e97d-40b8-b007-bc1104462bcf" providerId="AD" clId="Web-{3A0F102C-CBA7-4D71-F7FE-A24EABAEBD89}" dt="2023-04-16T22:12:36.451" v="37" actId="1076"/>
          <ac:spMkLst>
            <pc:docMk/>
            <pc:sldMk cId="3868670464" sldId="264"/>
            <ac:spMk id="3" creationId="{636D65C4-CE49-FFD1-790F-D7309E8BBDA1}"/>
          </ac:spMkLst>
        </pc:spChg>
        <pc:picChg chg="mod">
          <ac:chgData name="Trung Son Nguyen" userId="S::stn56@nau.edu::3f5a44e0-e97d-40b8-b007-bc1104462bcf" providerId="AD" clId="Web-{3A0F102C-CBA7-4D71-F7FE-A24EABAEBD89}" dt="2023-04-16T22:12:51.842" v="42" actId="1076"/>
          <ac:picMkLst>
            <pc:docMk/>
            <pc:sldMk cId="3868670464" sldId="264"/>
            <ac:picMk id="6148" creationId="{B18F1A30-0A9E-795E-116E-31071F119E8D}"/>
          </ac:picMkLst>
        </pc:picChg>
      </pc:sldChg>
      <pc:sldChg chg="modSp">
        <pc:chgData name="Trung Son Nguyen" userId="S::stn56@nau.edu::3f5a44e0-e97d-40b8-b007-bc1104462bcf" providerId="AD" clId="Web-{3A0F102C-CBA7-4D71-F7FE-A24EABAEBD89}" dt="2023-04-16T22:12:46.279" v="41" actId="14100"/>
        <pc:sldMkLst>
          <pc:docMk/>
          <pc:sldMk cId="3364904899" sldId="265"/>
        </pc:sldMkLst>
        <pc:picChg chg="mod">
          <ac:chgData name="Trung Son Nguyen" userId="S::stn56@nau.edu::3f5a44e0-e97d-40b8-b007-bc1104462bcf" providerId="AD" clId="Web-{3A0F102C-CBA7-4D71-F7FE-A24EABAEBD89}" dt="2023-04-16T22:12:46.279" v="41" actId="14100"/>
          <ac:picMkLst>
            <pc:docMk/>
            <pc:sldMk cId="3364904899" sldId="265"/>
            <ac:picMk id="10242" creationId="{AD6F6501-8CD9-66A9-F920-4D4C84E5A3B8}"/>
          </ac:picMkLst>
        </pc:picChg>
      </pc:sldChg>
      <pc:sldChg chg="modSp">
        <pc:chgData name="Trung Son Nguyen" userId="S::stn56@nau.edu::3f5a44e0-e97d-40b8-b007-bc1104462bcf" providerId="AD" clId="Web-{3A0F102C-CBA7-4D71-F7FE-A24EABAEBD89}" dt="2023-04-16T22:13:00.420" v="43" actId="1076"/>
        <pc:sldMkLst>
          <pc:docMk/>
          <pc:sldMk cId="675045583" sldId="266"/>
        </pc:sldMkLst>
        <pc:picChg chg="mod">
          <ac:chgData name="Trung Son Nguyen" userId="S::stn56@nau.edu::3f5a44e0-e97d-40b8-b007-bc1104462bcf" providerId="AD" clId="Web-{3A0F102C-CBA7-4D71-F7FE-A24EABAEBD89}" dt="2023-04-16T22:13:00.420" v="43" actId="1076"/>
          <ac:picMkLst>
            <pc:docMk/>
            <pc:sldMk cId="675045583" sldId="266"/>
            <ac:picMk id="11266" creationId="{D9AB1DC4-B53E-C379-5E04-0675B430967F}"/>
          </ac:picMkLst>
        </pc:picChg>
      </pc:sldChg>
      <pc:sldChg chg="modSp">
        <pc:chgData name="Trung Son Nguyen" userId="S::stn56@nau.edu::3f5a44e0-e97d-40b8-b007-bc1104462bcf" providerId="AD" clId="Web-{3A0F102C-CBA7-4D71-F7FE-A24EABAEBD89}" dt="2023-04-16T22:16:05.708" v="75" actId="1076"/>
        <pc:sldMkLst>
          <pc:docMk/>
          <pc:sldMk cId="1449765089" sldId="267"/>
        </pc:sldMkLst>
        <pc:spChg chg="mod">
          <ac:chgData name="Trung Son Nguyen" userId="S::stn56@nau.edu::3f5a44e0-e97d-40b8-b007-bc1104462bcf" providerId="AD" clId="Web-{3A0F102C-CBA7-4D71-F7FE-A24EABAEBD89}" dt="2023-04-16T22:16:05.708" v="75" actId="1076"/>
          <ac:spMkLst>
            <pc:docMk/>
            <pc:sldMk cId="1449765089" sldId="267"/>
            <ac:spMk id="6" creationId="{06825AF2-53A7-4AC2-394A-2DB09AE072C9}"/>
          </ac:spMkLst>
        </pc:spChg>
        <pc:spChg chg="mod">
          <ac:chgData name="Trung Son Nguyen" userId="S::stn56@nau.edu::3f5a44e0-e97d-40b8-b007-bc1104462bcf" providerId="AD" clId="Web-{3A0F102C-CBA7-4D71-F7FE-A24EABAEBD89}" dt="2023-04-16T22:16:04.004" v="74" actId="1076"/>
          <ac:spMkLst>
            <pc:docMk/>
            <pc:sldMk cId="1449765089" sldId="267"/>
            <ac:spMk id="7" creationId="{888FB00E-C245-AC9C-1D9B-E29E9137D61E}"/>
          </ac:spMkLst>
        </pc:spChg>
        <pc:spChg chg="mod">
          <ac:chgData name="Trung Son Nguyen" userId="S::stn56@nau.edu::3f5a44e0-e97d-40b8-b007-bc1104462bcf" providerId="AD" clId="Web-{3A0F102C-CBA7-4D71-F7FE-A24EABAEBD89}" dt="2023-04-16T22:16:01.411" v="73" actId="1076"/>
          <ac:spMkLst>
            <pc:docMk/>
            <pc:sldMk cId="1449765089" sldId="267"/>
            <ac:spMk id="8" creationId="{19923D99-D75E-1FD5-58E5-6448C3586730}"/>
          </ac:spMkLst>
        </pc:spChg>
        <pc:picChg chg="mod">
          <ac:chgData name="Trung Son Nguyen" userId="S::stn56@nau.edu::3f5a44e0-e97d-40b8-b007-bc1104462bcf" providerId="AD" clId="Web-{3A0F102C-CBA7-4D71-F7FE-A24EABAEBD89}" dt="2023-04-16T22:15:53.348" v="72" actId="1076"/>
          <ac:picMkLst>
            <pc:docMk/>
            <pc:sldMk cId="1449765089" sldId="267"/>
            <ac:picMk id="12290" creationId="{EE38CAA7-71A8-9B33-1102-D172E80D7794}"/>
          </ac:picMkLst>
        </pc:picChg>
      </pc:sldChg>
      <pc:sldChg chg="addSp delSp modSp">
        <pc:chgData name="Trung Son Nguyen" userId="S::stn56@nau.edu::3f5a44e0-e97d-40b8-b007-bc1104462bcf" providerId="AD" clId="Web-{3A0F102C-CBA7-4D71-F7FE-A24EABAEBD89}" dt="2023-04-16T22:17:13.475" v="90" actId="1076"/>
        <pc:sldMkLst>
          <pc:docMk/>
          <pc:sldMk cId="4027134636" sldId="271"/>
        </pc:sldMkLst>
        <pc:spChg chg="mod">
          <ac:chgData name="Trung Son Nguyen" userId="S::stn56@nau.edu::3f5a44e0-e97d-40b8-b007-bc1104462bcf" providerId="AD" clId="Web-{3A0F102C-CBA7-4D71-F7FE-A24EABAEBD89}" dt="2023-04-16T22:16:36.599" v="76"/>
          <ac:spMkLst>
            <pc:docMk/>
            <pc:sldMk cId="4027134636" sldId="271"/>
            <ac:spMk id="2" creationId="{19CF7EA6-9FB3-DB5F-0BBB-ECDF39316FF8}"/>
          </ac:spMkLst>
        </pc:spChg>
        <pc:spChg chg="mod">
          <ac:chgData name="Trung Son Nguyen" userId="S::stn56@nau.edu::3f5a44e0-e97d-40b8-b007-bc1104462bcf" providerId="AD" clId="Web-{3A0F102C-CBA7-4D71-F7FE-A24EABAEBD89}" dt="2023-04-16T22:16:47.865" v="80" actId="14100"/>
          <ac:spMkLst>
            <pc:docMk/>
            <pc:sldMk cId="4027134636" sldId="271"/>
            <ac:spMk id="3" creationId="{DE91871F-5B1E-0C4F-1A3C-CCE64FBDD6E0}"/>
          </ac:spMkLst>
        </pc:spChg>
        <pc:spChg chg="del">
          <ac:chgData name="Trung Son Nguyen" userId="S::stn56@nau.edu::3f5a44e0-e97d-40b8-b007-bc1104462bcf" providerId="AD" clId="Web-{3A0F102C-CBA7-4D71-F7FE-A24EABAEBD89}" dt="2023-04-16T22:16:36.599" v="76"/>
          <ac:spMkLst>
            <pc:docMk/>
            <pc:sldMk cId="4027134636" sldId="271"/>
            <ac:spMk id="15" creationId="{8F7AFB9A-7364-478C-B48B-8523CDD9AE8D}"/>
          </ac:spMkLst>
        </pc:spChg>
        <pc:spChg chg="del">
          <ac:chgData name="Trung Son Nguyen" userId="S::stn56@nau.edu::3f5a44e0-e97d-40b8-b007-bc1104462bcf" providerId="AD" clId="Web-{3A0F102C-CBA7-4D71-F7FE-A24EABAEBD89}" dt="2023-04-16T22:16:36.599" v="76"/>
          <ac:spMkLst>
            <pc:docMk/>
            <pc:sldMk cId="4027134636" sldId="271"/>
            <ac:spMk id="17" creationId="{36678033-86B6-40E6-BE90-78D8ED4E3A31}"/>
          </ac:spMkLst>
        </pc:spChg>
        <pc:spChg chg="del">
          <ac:chgData name="Trung Son Nguyen" userId="S::stn56@nau.edu::3f5a44e0-e97d-40b8-b007-bc1104462bcf" providerId="AD" clId="Web-{3A0F102C-CBA7-4D71-F7FE-A24EABAEBD89}" dt="2023-04-16T22:16:36.599" v="76"/>
          <ac:spMkLst>
            <pc:docMk/>
            <pc:sldMk cId="4027134636" sldId="271"/>
            <ac:spMk id="19" creationId="{D2542E1A-076E-4A34-BB67-2BF961754E0C}"/>
          </ac:spMkLst>
        </pc:spChg>
        <pc:spChg chg="del">
          <ac:chgData name="Trung Son Nguyen" userId="S::stn56@nau.edu::3f5a44e0-e97d-40b8-b007-bc1104462bcf" providerId="AD" clId="Web-{3A0F102C-CBA7-4D71-F7FE-A24EABAEBD89}" dt="2023-04-16T22:16:36.599" v="76"/>
          <ac:spMkLst>
            <pc:docMk/>
            <pc:sldMk cId="4027134636" sldId="271"/>
            <ac:spMk id="21" creationId="{75C56826-D4E5-42ED-8529-079651CB3005}"/>
          </ac:spMkLst>
        </pc:spChg>
        <pc:spChg chg="del">
          <ac:chgData name="Trung Son Nguyen" userId="S::stn56@nau.edu::3f5a44e0-e97d-40b8-b007-bc1104462bcf" providerId="AD" clId="Web-{3A0F102C-CBA7-4D71-F7FE-A24EABAEBD89}" dt="2023-04-16T22:16:36.599" v="76"/>
          <ac:spMkLst>
            <pc:docMk/>
            <pc:sldMk cId="4027134636" sldId="271"/>
            <ac:spMk id="23" creationId="{82095FCE-EF05-4443-B97A-85DEE3A5CA17}"/>
          </ac:spMkLst>
        </pc:spChg>
        <pc:spChg chg="add">
          <ac:chgData name="Trung Son Nguyen" userId="S::stn56@nau.edu::3f5a44e0-e97d-40b8-b007-bc1104462bcf" providerId="AD" clId="Web-{3A0F102C-CBA7-4D71-F7FE-A24EABAEBD89}" dt="2023-04-16T22:16:36.599" v="76"/>
          <ac:spMkLst>
            <pc:docMk/>
            <pc:sldMk cId="4027134636" sldId="271"/>
            <ac:spMk id="28" creationId="{352BEC0E-22F8-46D0-9632-375DB541B06C}"/>
          </ac:spMkLst>
        </pc:spChg>
        <pc:spChg chg="add">
          <ac:chgData name="Trung Son Nguyen" userId="S::stn56@nau.edu::3f5a44e0-e97d-40b8-b007-bc1104462bcf" providerId="AD" clId="Web-{3A0F102C-CBA7-4D71-F7FE-A24EABAEBD89}" dt="2023-04-16T22:16:36.599" v="76"/>
          <ac:spMkLst>
            <pc:docMk/>
            <pc:sldMk cId="4027134636" sldId="271"/>
            <ac:spMk id="30" creationId="{3FCFB1DE-0B7E-48CC-BA90-B2AB0889F9D6}"/>
          </ac:spMkLst>
        </pc:spChg>
        <pc:picChg chg="mod">
          <ac:chgData name="Trung Son Nguyen" userId="S::stn56@nau.edu::3f5a44e0-e97d-40b8-b007-bc1104462bcf" providerId="AD" clId="Web-{3A0F102C-CBA7-4D71-F7FE-A24EABAEBD89}" dt="2023-04-16T22:17:07.585" v="88" actId="1076"/>
          <ac:picMkLst>
            <pc:docMk/>
            <pc:sldMk cId="4027134636" sldId="271"/>
            <ac:picMk id="9" creationId="{8C34DA56-8AE5-D3C7-B15A-005CBC8027BB}"/>
          </ac:picMkLst>
        </pc:picChg>
        <pc:picChg chg="mod">
          <ac:chgData name="Trung Son Nguyen" userId="S::stn56@nau.edu::3f5a44e0-e97d-40b8-b007-bc1104462bcf" providerId="AD" clId="Web-{3A0F102C-CBA7-4D71-F7FE-A24EABAEBD89}" dt="2023-04-16T22:17:13.475" v="90" actId="1076"/>
          <ac:picMkLst>
            <pc:docMk/>
            <pc:sldMk cId="4027134636" sldId="271"/>
            <ac:picMk id="10" creationId="{B5D9FBE7-72F7-405B-D7F8-1CE1D2C7833F}"/>
          </ac:picMkLst>
        </pc:picChg>
      </pc:sldChg>
      <pc:sldChg chg="addSp modSp mod setBg">
        <pc:chgData name="Trung Son Nguyen" userId="S::stn56@nau.edu::3f5a44e0-e97d-40b8-b007-bc1104462bcf" providerId="AD" clId="Web-{3A0F102C-CBA7-4D71-F7FE-A24EABAEBD89}" dt="2023-04-16T22:19:33.876" v="117" actId="14100"/>
        <pc:sldMkLst>
          <pc:docMk/>
          <pc:sldMk cId="500871031" sldId="272"/>
        </pc:sldMkLst>
        <pc:spChg chg="mod">
          <ac:chgData name="Trung Son Nguyen" userId="S::stn56@nau.edu::3f5a44e0-e97d-40b8-b007-bc1104462bcf" providerId="AD" clId="Web-{3A0F102C-CBA7-4D71-F7FE-A24EABAEBD89}" dt="2023-04-16T22:18:17.024" v="92" actId="14100"/>
          <ac:spMkLst>
            <pc:docMk/>
            <pc:sldMk cId="500871031" sldId="272"/>
            <ac:spMk id="2" creationId="{320C64A5-9B02-8AA4-D9EF-DE230867B020}"/>
          </ac:spMkLst>
        </pc:spChg>
        <pc:spChg chg="mod">
          <ac:chgData name="Trung Son Nguyen" userId="S::stn56@nau.edu::3f5a44e0-e97d-40b8-b007-bc1104462bcf" providerId="AD" clId="Web-{3A0F102C-CBA7-4D71-F7FE-A24EABAEBD89}" dt="2023-04-16T22:19:19.266" v="113" actId="1076"/>
          <ac:spMkLst>
            <pc:docMk/>
            <pc:sldMk cId="500871031" sldId="272"/>
            <ac:spMk id="6" creationId="{62D8E221-1534-D95D-AAAE-533C3EC71A7D}"/>
          </ac:spMkLst>
        </pc:spChg>
        <pc:spChg chg="add">
          <ac:chgData name="Trung Son Nguyen" userId="S::stn56@nau.edu::3f5a44e0-e97d-40b8-b007-bc1104462bcf" providerId="AD" clId="Web-{3A0F102C-CBA7-4D71-F7FE-A24EABAEBD89}" dt="2023-04-16T22:18:06.993" v="91"/>
          <ac:spMkLst>
            <pc:docMk/>
            <pc:sldMk cId="500871031" sldId="272"/>
            <ac:spMk id="10" creationId="{2E442304-DDBD-4F7B-8017-36BCC863FB40}"/>
          </ac:spMkLst>
        </pc:spChg>
        <pc:spChg chg="add">
          <ac:chgData name="Trung Son Nguyen" userId="S::stn56@nau.edu::3f5a44e0-e97d-40b8-b007-bc1104462bcf" providerId="AD" clId="Web-{3A0F102C-CBA7-4D71-F7FE-A24EABAEBD89}" dt="2023-04-16T22:18:06.993" v="91"/>
          <ac:spMkLst>
            <pc:docMk/>
            <pc:sldMk cId="500871031" sldId="272"/>
            <ac:spMk id="17" creationId="{5E107275-3853-46FD-A241-DE4355A42675}"/>
          </ac:spMkLst>
        </pc:spChg>
        <pc:picChg chg="mod">
          <ac:chgData name="Trung Son Nguyen" userId="S::stn56@nau.edu::3f5a44e0-e97d-40b8-b007-bc1104462bcf" providerId="AD" clId="Web-{3A0F102C-CBA7-4D71-F7FE-A24EABAEBD89}" dt="2023-04-16T22:19:24.267" v="114" actId="14100"/>
          <ac:picMkLst>
            <pc:docMk/>
            <pc:sldMk cId="500871031" sldId="272"/>
            <ac:picMk id="4" creationId="{D271CE1F-EADB-6727-4D3C-16A55590A2D1}"/>
          </ac:picMkLst>
        </pc:picChg>
        <pc:picChg chg="mod">
          <ac:chgData name="Trung Son Nguyen" userId="S::stn56@nau.edu::3f5a44e0-e97d-40b8-b007-bc1104462bcf" providerId="AD" clId="Web-{3A0F102C-CBA7-4D71-F7FE-A24EABAEBD89}" dt="2023-04-16T22:19:33.876" v="117" actId="14100"/>
          <ac:picMkLst>
            <pc:docMk/>
            <pc:sldMk cId="500871031" sldId="272"/>
            <ac:picMk id="5" creationId="{2A854425-4D4E-F13F-3309-AE2D0404FC30}"/>
          </ac:picMkLst>
        </pc:picChg>
      </pc:sldChg>
      <pc:sldChg chg="addSp modSp">
        <pc:chgData name="Trung Son Nguyen" userId="S::stn56@nau.edu::3f5a44e0-e97d-40b8-b007-bc1104462bcf" providerId="AD" clId="Web-{3A0F102C-CBA7-4D71-F7FE-A24EABAEBD89}" dt="2023-04-16T22:14:06.766" v="58" actId="14100"/>
        <pc:sldMkLst>
          <pc:docMk/>
          <pc:sldMk cId="2097774979" sldId="277"/>
        </pc:sldMkLst>
        <pc:picChg chg="mod">
          <ac:chgData name="Trung Son Nguyen" userId="S::stn56@nau.edu::3f5a44e0-e97d-40b8-b007-bc1104462bcf" providerId="AD" clId="Web-{3A0F102C-CBA7-4D71-F7FE-A24EABAEBD89}" dt="2023-04-16T22:14:06.766" v="58" actId="14100"/>
          <ac:picMkLst>
            <pc:docMk/>
            <pc:sldMk cId="2097774979" sldId="277"/>
            <ac:picMk id="4" creationId="{DB01D428-05A6-9059-0DE7-055801C97A02}"/>
          </ac:picMkLst>
        </pc:picChg>
        <pc:picChg chg="add mod">
          <ac:chgData name="Trung Son Nguyen" userId="S::stn56@nau.edu::3f5a44e0-e97d-40b8-b007-bc1104462bcf" providerId="AD" clId="Web-{3A0F102C-CBA7-4D71-F7FE-A24EABAEBD89}" dt="2023-04-16T22:13:57.969" v="56" actId="1076"/>
          <ac:picMkLst>
            <pc:docMk/>
            <pc:sldMk cId="2097774979" sldId="277"/>
            <ac:picMk id="5" creationId="{1DAC66CE-5EAA-AF80-9984-AA39C9618A01}"/>
          </ac:picMkLst>
        </pc:picChg>
      </pc:sldChg>
      <pc:sldChg chg="addSp delSp modSp">
        <pc:chgData name="Trung Son Nguyen" userId="S::stn56@nau.edu::3f5a44e0-e97d-40b8-b007-bc1104462bcf" providerId="AD" clId="Web-{3A0F102C-CBA7-4D71-F7FE-A24EABAEBD89}" dt="2023-04-16T22:19:44.142" v="118"/>
        <pc:sldMkLst>
          <pc:docMk/>
          <pc:sldMk cId="940947871" sldId="278"/>
        </pc:sldMkLst>
        <pc:spChg chg="mod">
          <ac:chgData name="Trung Son Nguyen" userId="S::stn56@nau.edu::3f5a44e0-e97d-40b8-b007-bc1104462bcf" providerId="AD" clId="Web-{3A0F102C-CBA7-4D71-F7FE-A24EABAEBD89}" dt="2023-04-16T22:19:44.142" v="118"/>
          <ac:spMkLst>
            <pc:docMk/>
            <pc:sldMk cId="940947871" sldId="278"/>
            <ac:spMk id="2" creationId="{D260F3B8-4B2D-2195-5786-219A30B167AC}"/>
          </ac:spMkLst>
        </pc:spChg>
        <pc:spChg chg="del">
          <ac:chgData name="Trung Son Nguyen" userId="S::stn56@nau.edu::3f5a44e0-e97d-40b8-b007-bc1104462bcf" providerId="AD" clId="Web-{3A0F102C-CBA7-4D71-F7FE-A24EABAEBD89}" dt="2023-04-16T22:19:44.142" v="118"/>
          <ac:spMkLst>
            <pc:docMk/>
            <pc:sldMk cId="940947871" sldId="278"/>
            <ac:spMk id="9" creationId="{AE2B703B-46F9-481A-A605-82E2A828C4FA}"/>
          </ac:spMkLst>
        </pc:spChg>
        <pc:spChg chg="del">
          <ac:chgData name="Trung Son Nguyen" userId="S::stn56@nau.edu::3f5a44e0-e97d-40b8-b007-bc1104462bcf" providerId="AD" clId="Web-{3A0F102C-CBA7-4D71-F7FE-A24EABAEBD89}" dt="2023-04-16T22:19:44.142" v="118"/>
          <ac:spMkLst>
            <pc:docMk/>
            <pc:sldMk cId="940947871" sldId="278"/>
            <ac:spMk id="11" creationId="{F13BE4D7-0C3D-4906-B230-A1C5B4665CCF}"/>
          </ac:spMkLst>
        </pc:spChg>
        <pc:spChg chg="add">
          <ac:chgData name="Trung Son Nguyen" userId="S::stn56@nau.edu::3f5a44e0-e97d-40b8-b007-bc1104462bcf" providerId="AD" clId="Web-{3A0F102C-CBA7-4D71-F7FE-A24EABAEBD89}" dt="2023-04-16T22:19:44.142" v="118"/>
          <ac:spMkLst>
            <pc:docMk/>
            <pc:sldMk cId="940947871" sldId="278"/>
            <ac:spMk id="16" creationId="{2E442304-DDBD-4F7B-8017-36BCC863FB40}"/>
          </ac:spMkLst>
        </pc:spChg>
        <pc:spChg chg="add">
          <ac:chgData name="Trung Son Nguyen" userId="S::stn56@nau.edu::3f5a44e0-e97d-40b8-b007-bc1104462bcf" providerId="AD" clId="Web-{3A0F102C-CBA7-4D71-F7FE-A24EABAEBD89}" dt="2023-04-16T22:19:44.142" v="118"/>
          <ac:spMkLst>
            <pc:docMk/>
            <pc:sldMk cId="940947871" sldId="278"/>
            <ac:spMk id="18" creationId="{5E107275-3853-46FD-A241-DE4355A42675}"/>
          </ac:spMkLst>
        </pc:spChg>
        <pc:graphicFrameChg chg="mod modGraphic">
          <ac:chgData name="Trung Son Nguyen" userId="S::stn56@nau.edu::3f5a44e0-e97d-40b8-b007-bc1104462bcf" providerId="AD" clId="Web-{3A0F102C-CBA7-4D71-F7FE-A24EABAEBD89}" dt="2023-04-16T22:19:44.142" v="118"/>
          <ac:graphicFrameMkLst>
            <pc:docMk/>
            <pc:sldMk cId="940947871" sldId="278"/>
            <ac:graphicFrameMk id="5" creationId="{CF9B24F4-156E-426B-3DAE-EBFB3ACD9A5F}"/>
          </ac:graphicFrameMkLst>
        </pc:graphicFrameChg>
      </pc:sldChg>
    </pc:docChg>
  </pc:docChgLst>
  <pc:docChgLst>
    <pc:chgData name="Trung Son Nguyen" userId="S::stn56@nau.edu::3f5a44e0-e97d-40b8-b007-bc1104462bcf" providerId="AD" clId="Web-{0FD865BF-F578-92E5-725A-48168F4BA18F}"/>
    <pc:docChg chg="addSld modSld">
      <pc:chgData name="Trung Son Nguyen" userId="S::stn56@nau.edu::3f5a44e0-e97d-40b8-b007-bc1104462bcf" providerId="AD" clId="Web-{0FD865BF-F578-92E5-725A-48168F4BA18F}" dt="2023-04-16T22:09:14.750" v="326"/>
      <pc:docMkLst>
        <pc:docMk/>
      </pc:docMkLst>
      <pc:sldChg chg="addSp delSp modSp">
        <pc:chgData name="Trung Son Nguyen" userId="S::stn56@nau.edu::3f5a44e0-e97d-40b8-b007-bc1104462bcf" providerId="AD" clId="Web-{0FD865BF-F578-92E5-725A-48168F4BA18F}" dt="2023-04-16T21:57:45.416" v="271" actId="1076"/>
        <pc:sldMkLst>
          <pc:docMk/>
          <pc:sldMk cId="3364904899" sldId="265"/>
        </pc:sldMkLst>
        <pc:spChg chg="mod">
          <ac:chgData name="Trung Son Nguyen" userId="S::stn56@nau.edu::3f5a44e0-e97d-40b8-b007-bc1104462bcf" providerId="AD" clId="Web-{0FD865BF-F578-92E5-725A-48168F4BA18F}" dt="2023-04-16T21:57:36.915" v="268"/>
          <ac:spMkLst>
            <pc:docMk/>
            <pc:sldMk cId="3364904899" sldId="265"/>
            <ac:spMk id="2" creationId="{06AAC4F2-B21B-CE09-D398-5756F9279023}"/>
          </ac:spMkLst>
        </pc:spChg>
        <pc:spChg chg="mod">
          <ac:chgData name="Trung Son Nguyen" userId="S::stn56@nau.edu::3f5a44e0-e97d-40b8-b007-bc1104462bcf" providerId="AD" clId="Web-{0FD865BF-F578-92E5-725A-48168F4BA18F}" dt="2023-04-16T21:57:45.416" v="271" actId="1076"/>
          <ac:spMkLst>
            <pc:docMk/>
            <pc:sldMk cId="3364904899" sldId="265"/>
            <ac:spMk id="3" creationId="{37FCFD89-09B7-31FB-3785-85B3E1745261}"/>
          </ac:spMkLst>
        </pc:spChg>
        <pc:spChg chg="del">
          <ac:chgData name="Trung Son Nguyen" userId="S::stn56@nau.edu::3f5a44e0-e97d-40b8-b007-bc1104462bcf" providerId="AD" clId="Web-{0FD865BF-F578-92E5-725A-48168F4BA18F}" dt="2023-04-16T21:57:36.915" v="268"/>
          <ac:spMkLst>
            <pc:docMk/>
            <pc:sldMk cId="3364904899" sldId="265"/>
            <ac:spMk id="10261" creationId="{DBC6133C-0615-4CE4-9132-37E609A9BDFA}"/>
          </ac:spMkLst>
        </pc:spChg>
        <pc:spChg chg="del">
          <ac:chgData name="Trung Son Nguyen" userId="S::stn56@nau.edu::3f5a44e0-e97d-40b8-b007-bc1104462bcf" providerId="AD" clId="Web-{0FD865BF-F578-92E5-725A-48168F4BA18F}" dt="2023-04-16T21:57:36.915" v="268"/>
          <ac:spMkLst>
            <pc:docMk/>
            <pc:sldMk cId="3364904899" sldId="265"/>
            <ac:spMk id="10263" creationId="{169CC832-2974-4E8D-90ED-3E2941BA7336}"/>
          </ac:spMkLst>
        </pc:spChg>
        <pc:spChg chg="del">
          <ac:chgData name="Trung Son Nguyen" userId="S::stn56@nau.edu::3f5a44e0-e97d-40b8-b007-bc1104462bcf" providerId="AD" clId="Web-{0FD865BF-F578-92E5-725A-48168F4BA18F}" dt="2023-04-16T21:57:36.915" v="268"/>
          <ac:spMkLst>
            <pc:docMk/>
            <pc:sldMk cId="3364904899" sldId="265"/>
            <ac:spMk id="10265" creationId="{55222F96-971A-4F90-B841-6BAB416C7AC1}"/>
          </ac:spMkLst>
        </pc:spChg>
        <pc:spChg chg="del">
          <ac:chgData name="Trung Son Nguyen" userId="S::stn56@nau.edu::3f5a44e0-e97d-40b8-b007-bc1104462bcf" providerId="AD" clId="Web-{0FD865BF-F578-92E5-725A-48168F4BA18F}" dt="2023-04-16T21:57:36.915" v="268"/>
          <ac:spMkLst>
            <pc:docMk/>
            <pc:sldMk cId="3364904899" sldId="265"/>
            <ac:spMk id="10267" creationId="{08980754-6F4B-43C9-B9BE-127B6BED6586}"/>
          </ac:spMkLst>
        </pc:spChg>
        <pc:spChg chg="del">
          <ac:chgData name="Trung Son Nguyen" userId="S::stn56@nau.edu::3f5a44e0-e97d-40b8-b007-bc1104462bcf" providerId="AD" clId="Web-{0FD865BF-F578-92E5-725A-48168F4BA18F}" dt="2023-04-16T21:57:36.915" v="268"/>
          <ac:spMkLst>
            <pc:docMk/>
            <pc:sldMk cId="3364904899" sldId="265"/>
            <ac:spMk id="10269" creationId="{2C1BBA94-3F40-40AA-8BB9-E69E25E537C1}"/>
          </ac:spMkLst>
        </pc:spChg>
        <pc:spChg chg="add">
          <ac:chgData name="Trung Son Nguyen" userId="S::stn56@nau.edu::3f5a44e0-e97d-40b8-b007-bc1104462bcf" providerId="AD" clId="Web-{0FD865BF-F578-92E5-725A-48168F4BA18F}" dt="2023-04-16T21:57:36.915" v="268"/>
          <ac:spMkLst>
            <pc:docMk/>
            <pc:sldMk cId="3364904899" sldId="265"/>
            <ac:spMk id="10274" creationId="{743AA782-23D1-4521-8CAD-47662984AA08}"/>
          </ac:spMkLst>
        </pc:spChg>
        <pc:spChg chg="add">
          <ac:chgData name="Trung Son Nguyen" userId="S::stn56@nau.edu::3f5a44e0-e97d-40b8-b007-bc1104462bcf" providerId="AD" clId="Web-{0FD865BF-F578-92E5-725A-48168F4BA18F}" dt="2023-04-16T21:57:36.915" v="268"/>
          <ac:spMkLst>
            <pc:docMk/>
            <pc:sldMk cId="3364904899" sldId="265"/>
            <ac:spMk id="10276" creationId="{71877DBC-BB60-40F0-AC93-2ACDBAAE60CE}"/>
          </ac:spMkLst>
        </pc:spChg>
        <pc:picChg chg="mod">
          <ac:chgData name="Trung Son Nguyen" userId="S::stn56@nau.edu::3f5a44e0-e97d-40b8-b007-bc1104462bcf" providerId="AD" clId="Web-{0FD865BF-F578-92E5-725A-48168F4BA18F}" dt="2023-04-16T21:57:36.915" v="268"/>
          <ac:picMkLst>
            <pc:docMk/>
            <pc:sldMk cId="3364904899" sldId="265"/>
            <ac:picMk id="10242" creationId="{AD6F6501-8CD9-66A9-F920-4D4C84E5A3B8}"/>
          </ac:picMkLst>
        </pc:picChg>
      </pc:sldChg>
      <pc:sldChg chg="addSp modSp mod setBg">
        <pc:chgData name="Trung Son Nguyen" userId="S::stn56@nau.edu::3f5a44e0-e97d-40b8-b007-bc1104462bcf" providerId="AD" clId="Web-{0FD865BF-F578-92E5-725A-48168F4BA18F}" dt="2023-04-16T21:56:29.242" v="267" actId="1076"/>
        <pc:sldMkLst>
          <pc:docMk/>
          <pc:sldMk cId="2882996640" sldId="268"/>
        </pc:sldMkLst>
        <pc:spChg chg="mod">
          <ac:chgData name="Trung Son Nguyen" userId="S::stn56@nau.edu::3f5a44e0-e97d-40b8-b007-bc1104462bcf" providerId="AD" clId="Web-{0FD865BF-F578-92E5-725A-48168F4BA18F}" dt="2023-04-16T21:56:10.773" v="260"/>
          <ac:spMkLst>
            <pc:docMk/>
            <pc:sldMk cId="2882996640" sldId="268"/>
            <ac:spMk id="2" creationId="{B963F80C-3BB5-9C3C-5965-B2A6BF90B985}"/>
          </ac:spMkLst>
        </pc:spChg>
        <pc:spChg chg="mod">
          <ac:chgData name="Trung Son Nguyen" userId="S::stn56@nau.edu::3f5a44e0-e97d-40b8-b007-bc1104462bcf" providerId="AD" clId="Web-{0FD865BF-F578-92E5-725A-48168F4BA18F}" dt="2023-04-16T21:56:29.242" v="267" actId="1076"/>
          <ac:spMkLst>
            <pc:docMk/>
            <pc:sldMk cId="2882996640" sldId="268"/>
            <ac:spMk id="3" creationId="{282792F8-39C6-F035-0517-C3F08B12B50C}"/>
          </ac:spMkLst>
        </pc:spChg>
        <pc:spChg chg="add">
          <ac:chgData name="Trung Son Nguyen" userId="S::stn56@nau.edu::3f5a44e0-e97d-40b8-b007-bc1104462bcf" providerId="AD" clId="Web-{0FD865BF-F578-92E5-725A-48168F4BA18F}" dt="2023-04-16T21:56:10.773" v="260"/>
          <ac:spMkLst>
            <pc:docMk/>
            <pc:sldMk cId="2882996640" sldId="268"/>
            <ac:spMk id="9" creationId="{F13C74B1-5B17-4795-BED0-7140497B445A}"/>
          </ac:spMkLst>
        </pc:spChg>
        <pc:spChg chg="add">
          <ac:chgData name="Trung Son Nguyen" userId="S::stn56@nau.edu::3f5a44e0-e97d-40b8-b007-bc1104462bcf" providerId="AD" clId="Web-{0FD865BF-F578-92E5-725A-48168F4BA18F}" dt="2023-04-16T21:56:10.773" v="260"/>
          <ac:spMkLst>
            <pc:docMk/>
            <pc:sldMk cId="2882996640" sldId="268"/>
            <ac:spMk id="11" creationId="{D4974D33-8DC5-464E-8C6D-BE58F0669C17}"/>
          </ac:spMkLst>
        </pc:spChg>
        <pc:picChg chg="add">
          <ac:chgData name="Trung Son Nguyen" userId="S::stn56@nau.edu::3f5a44e0-e97d-40b8-b007-bc1104462bcf" providerId="AD" clId="Web-{0FD865BF-F578-92E5-725A-48168F4BA18F}" dt="2023-04-16T21:56:10.773" v="260"/>
          <ac:picMkLst>
            <pc:docMk/>
            <pc:sldMk cId="2882996640" sldId="268"/>
            <ac:picMk id="5" creationId="{B3406D59-7CE3-9284-3BA7-F152301F9258}"/>
          </ac:picMkLst>
        </pc:picChg>
      </pc:sldChg>
      <pc:sldChg chg="addSp delSp modSp mod setBg">
        <pc:chgData name="Trung Son Nguyen" userId="S::stn56@nau.edu::3f5a44e0-e97d-40b8-b007-bc1104462bcf" providerId="AD" clId="Web-{0FD865BF-F578-92E5-725A-48168F4BA18F}" dt="2023-04-16T22:09:14.750" v="326"/>
        <pc:sldMkLst>
          <pc:docMk/>
          <pc:sldMk cId="500871031" sldId="272"/>
        </pc:sldMkLst>
        <pc:spChg chg="mod">
          <ac:chgData name="Trung Son Nguyen" userId="S::stn56@nau.edu::3f5a44e0-e97d-40b8-b007-bc1104462bcf" providerId="AD" clId="Web-{0FD865BF-F578-92E5-725A-48168F4BA18F}" dt="2023-04-16T22:09:14.750" v="326"/>
          <ac:spMkLst>
            <pc:docMk/>
            <pc:sldMk cId="500871031" sldId="272"/>
            <ac:spMk id="2" creationId="{320C64A5-9B02-8AA4-D9EF-DE230867B020}"/>
          </ac:spMkLst>
        </pc:spChg>
        <pc:spChg chg="del">
          <ac:chgData name="Trung Son Nguyen" userId="S::stn56@nau.edu::3f5a44e0-e97d-40b8-b007-bc1104462bcf" providerId="AD" clId="Web-{0FD865BF-F578-92E5-725A-48168F4BA18F}" dt="2023-04-16T21:48:22.496" v="59"/>
          <ac:spMkLst>
            <pc:docMk/>
            <pc:sldMk cId="500871031" sldId="272"/>
            <ac:spMk id="3" creationId="{D5D8A6D6-6D91-874D-5F06-3D5B93EF6E27}"/>
          </ac:spMkLst>
        </pc:spChg>
        <pc:spChg chg="add mod">
          <ac:chgData name="Trung Son Nguyen" userId="S::stn56@nau.edu::3f5a44e0-e97d-40b8-b007-bc1104462bcf" providerId="AD" clId="Web-{0FD865BF-F578-92E5-725A-48168F4BA18F}" dt="2023-04-16T22:09:14.750" v="326"/>
          <ac:spMkLst>
            <pc:docMk/>
            <pc:sldMk cId="500871031" sldId="272"/>
            <ac:spMk id="6" creationId="{62D8E221-1534-D95D-AAAE-533C3EC71A7D}"/>
          </ac:spMkLst>
        </pc:spChg>
        <pc:spChg chg="add del">
          <ac:chgData name="Trung Son Nguyen" userId="S::stn56@nau.edu::3f5a44e0-e97d-40b8-b007-bc1104462bcf" providerId="AD" clId="Web-{0FD865BF-F578-92E5-725A-48168F4BA18F}" dt="2023-04-16T22:07:42.951" v="302"/>
          <ac:spMkLst>
            <pc:docMk/>
            <pc:sldMk cId="500871031" sldId="272"/>
            <ac:spMk id="8" creationId="{AE2B703B-46F9-481A-A605-82E2A828C4FA}"/>
          </ac:spMkLst>
        </pc:spChg>
        <pc:spChg chg="add del">
          <ac:chgData name="Trung Son Nguyen" userId="S::stn56@nau.edu::3f5a44e0-e97d-40b8-b007-bc1104462bcf" providerId="AD" clId="Web-{0FD865BF-F578-92E5-725A-48168F4BA18F}" dt="2023-04-16T22:07:42.951" v="302"/>
          <ac:spMkLst>
            <pc:docMk/>
            <pc:sldMk cId="500871031" sldId="272"/>
            <ac:spMk id="9" creationId="{F13BE4D7-0C3D-4906-B230-A1C5B4665CCF}"/>
          </ac:spMkLst>
        </pc:spChg>
        <pc:spChg chg="add del">
          <ac:chgData name="Trung Son Nguyen" userId="S::stn56@nau.edu::3f5a44e0-e97d-40b8-b007-bc1104462bcf" providerId="AD" clId="Web-{0FD865BF-F578-92E5-725A-48168F4BA18F}" dt="2023-04-16T21:50:17.358" v="93"/>
          <ac:spMkLst>
            <pc:docMk/>
            <pc:sldMk cId="500871031" sldId="272"/>
            <ac:spMk id="11" creationId="{83062D90-2D65-4B9F-B28B-C68F817AC4A2}"/>
          </ac:spMkLst>
        </pc:spChg>
        <pc:spChg chg="add del">
          <ac:chgData name="Trung Son Nguyen" userId="S::stn56@nau.edu::3f5a44e0-e97d-40b8-b007-bc1104462bcf" providerId="AD" clId="Web-{0FD865BF-F578-92E5-725A-48168F4BA18F}" dt="2023-04-16T22:07:45.357" v="304"/>
          <ac:spMkLst>
            <pc:docMk/>
            <pc:sldMk cId="500871031" sldId="272"/>
            <ac:spMk id="12" creationId="{2E442304-DDBD-4F7B-8017-36BCC863FB40}"/>
          </ac:spMkLst>
        </pc:spChg>
        <pc:spChg chg="add del">
          <ac:chgData name="Trung Son Nguyen" userId="S::stn56@nau.edu::3f5a44e0-e97d-40b8-b007-bc1104462bcf" providerId="AD" clId="Web-{0FD865BF-F578-92E5-725A-48168F4BA18F}" dt="2023-04-16T22:07:45.357" v="304"/>
          <ac:spMkLst>
            <pc:docMk/>
            <pc:sldMk cId="500871031" sldId="272"/>
            <ac:spMk id="14" creationId="{5E107275-3853-46FD-A241-DE4355A42675}"/>
          </ac:spMkLst>
        </pc:spChg>
        <pc:spChg chg="add del">
          <ac:chgData name="Trung Son Nguyen" userId="S::stn56@nau.edu::3f5a44e0-e97d-40b8-b007-bc1104462bcf" providerId="AD" clId="Web-{0FD865BF-F578-92E5-725A-48168F4BA18F}" dt="2023-04-16T22:07:50.529" v="308"/>
          <ac:spMkLst>
            <pc:docMk/>
            <pc:sldMk cId="500871031" sldId="272"/>
            <ac:spMk id="15" creationId="{6E895C8D-1379-40B8-8B1B-B6F5AEAF0A6C}"/>
          </ac:spMkLst>
        </pc:spChg>
        <pc:spChg chg="add del">
          <ac:chgData name="Trung Son Nguyen" userId="S::stn56@nau.edu::3f5a44e0-e97d-40b8-b007-bc1104462bcf" providerId="AD" clId="Web-{0FD865BF-F578-92E5-725A-48168F4BA18F}" dt="2023-04-16T22:07:47.701" v="306"/>
          <ac:spMkLst>
            <pc:docMk/>
            <pc:sldMk cId="500871031" sldId="272"/>
            <ac:spMk id="16" creationId="{955A2079-FA98-4876-80F0-72364A7D2EA4}"/>
          </ac:spMkLst>
        </pc:spChg>
        <pc:spChg chg="add del">
          <ac:chgData name="Trung Son Nguyen" userId="S::stn56@nau.edu::3f5a44e0-e97d-40b8-b007-bc1104462bcf" providerId="AD" clId="Web-{0FD865BF-F578-92E5-725A-48168F4BA18F}" dt="2023-04-16T22:07:50.529" v="308"/>
          <ac:spMkLst>
            <pc:docMk/>
            <pc:sldMk cId="500871031" sldId="272"/>
            <ac:spMk id="18" creationId="{545D489D-16E1-484D-867B-144368D74B83}"/>
          </ac:spMkLst>
        </pc:spChg>
        <pc:spChg chg="add del">
          <ac:chgData name="Trung Son Nguyen" userId="S::stn56@nau.edu::3f5a44e0-e97d-40b8-b007-bc1104462bcf" providerId="AD" clId="Web-{0FD865BF-F578-92E5-725A-48168F4BA18F}" dt="2023-04-16T22:07:50.529" v="308"/>
          <ac:spMkLst>
            <pc:docMk/>
            <pc:sldMk cId="500871031" sldId="272"/>
            <ac:spMk id="19" creationId="{49A496F5-B01E-4BF8-9D1E-C4E53B6F9652}"/>
          </ac:spMkLst>
        </pc:spChg>
        <pc:spChg chg="add del">
          <ac:chgData name="Trung Son Nguyen" userId="S::stn56@nau.edu::3f5a44e0-e97d-40b8-b007-bc1104462bcf" providerId="AD" clId="Web-{0FD865BF-F578-92E5-725A-48168F4BA18F}" dt="2023-04-16T21:50:01.624" v="80"/>
          <ac:spMkLst>
            <pc:docMk/>
            <pc:sldMk cId="500871031" sldId="272"/>
            <ac:spMk id="20" creationId="{3BD466F8-64FB-4944-BC45-C2ED33C758A6}"/>
          </ac:spMkLst>
        </pc:spChg>
        <pc:spChg chg="add del">
          <ac:chgData name="Trung Son Nguyen" userId="S::stn56@nau.edu::3f5a44e0-e97d-40b8-b007-bc1104462bcf" providerId="AD" clId="Web-{0FD865BF-F578-92E5-725A-48168F4BA18F}" dt="2023-04-16T22:07:53.686" v="310"/>
          <ac:spMkLst>
            <pc:docMk/>
            <pc:sldMk cId="500871031" sldId="272"/>
            <ac:spMk id="21" creationId="{81E1224E-6618-482E-BE87-321A7FC1CDE8}"/>
          </ac:spMkLst>
        </pc:spChg>
        <pc:spChg chg="add del">
          <ac:chgData name="Trung Son Nguyen" userId="S::stn56@nau.edu::3f5a44e0-e97d-40b8-b007-bc1104462bcf" providerId="AD" clId="Web-{0FD865BF-F578-92E5-725A-48168F4BA18F}" dt="2023-04-16T21:50:01.624" v="80"/>
          <ac:spMkLst>
            <pc:docMk/>
            <pc:sldMk cId="500871031" sldId="272"/>
            <ac:spMk id="22" creationId="{A1829D23-8396-4D91-BFAA-40924F31D115}"/>
          </ac:spMkLst>
        </pc:spChg>
        <pc:spChg chg="add del">
          <ac:chgData name="Trung Son Nguyen" userId="S::stn56@nau.edu::3f5a44e0-e97d-40b8-b007-bc1104462bcf" providerId="AD" clId="Web-{0FD865BF-F578-92E5-725A-48168F4BA18F}" dt="2023-04-16T22:07:53.686" v="310"/>
          <ac:spMkLst>
            <pc:docMk/>
            <pc:sldMk cId="500871031" sldId="272"/>
            <ac:spMk id="23" creationId="{066346BE-FDB4-4772-A696-0719490ABD64}"/>
          </ac:spMkLst>
        </pc:spChg>
        <pc:spChg chg="add del">
          <ac:chgData name="Trung Son Nguyen" userId="S::stn56@nau.edu::3f5a44e0-e97d-40b8-b007-bc1104462bcf" providerId="AD" clId="Web-{0FD865BF-F578-92E5-725A-48168F4BA18F}" dt="2023-04-16T22:07:53.686" v="310"/>
          <ac:spMkLst>
            <pc:docMk/>
            <pc:sldMk cId="500871031" sldId="272"/>
            <ac:spMk id="25" creationId="{FB92FFCE-0C90-454E-AA25-D4EE9A6C39C5}"/>
          </ac:spMkLst>
        </pc:spChg>
        <pc:spChg chg="add del">
          <ac:chgData name="Trung Son Nguyen" userId="S::stn56@nau.edu::3f5a44e0-e97d-40b8-b007-bc1104462bcf" providerId="AD" clId="Web-{0FD865BF-F578-92E5-725A-48168F4BA18F}" dt="2023-04-16T22:08:00.123" v="312"/>
          <ac:spMkLst>
            <pc:docMk/>
            <pc:sldMk cId="500871031" sldId="272"/>
            <ac:spMk id="27" creationId="{2E442304-DDBD-4F7B-8017-36BCC863FB40}"/>
          </ac:spMkLst>
        </pc:spChg>
        <pc:spChg chg="add del">
          <ac:chgData name="Trung Son Nguyen" userId="S::stn56@nau.edu::3f5a44e0-e97d-40b8-b007-bc1104462bcf" providerId="AD" clId="Web-{0FD865BF-F578-92E5-725A-48168F4BA18F}" dt="2023-04-16T22:08:00.123" v="312"/>
          <ac:spMkLst>
            <pc:docMk/>
            <pc:sldMk cId="500871031" sldId="272"/>
            <ac:spMk id="28" creationId="{5E107275-3853-46FD-A241-DE4355A42675}"/>
          </ac:spMkLst>
        </pc:spChg>
        <pc:spChg chg="add del">
          <ac:chgData name="Trung Son Nguyen" userId="S::stn56@nau.edu::3f5a44e0-e97d-40b8-b007-bc1104462bcf" providerId="AD" clId="Web-{0FD865BF-F578-92E5-725A-48168F4BA18F}" dt="2023-04-16T21:50:01.624" v="80"/>
          <ac:spMkLst>
            <pc:docMk/>
            <pc:sldMk cId="500871031" sldId="272"/>
            <ac:spMk id="30" creationId="{AFEDA996-5744-4A88-B0DD-EC49C6D8739E}"/>
          </ac:spMkLst>
        </pc:spChg>
        <pc:spChg chg="add del">
          <ac:chgData name="Trung Son Nguyen" userId="S::stn56@nau.edu::3f5a44e0-e97d-40b8-b007-bc1104462bcf" providerId="AD" clId="Web-{0FD865BF-F578-92E5-725A-48168F4BA18F}" dt="2023-04-16T22:09:14.750" v="326"/>
          <ac:spMkLst>
            <pc:docMk/>
            <pc:sldMk cId="500871031" sldId="272"/>
            <ac:spMk id="31" creationId="{9DBC8166-481C-4473-95F5-9A5B9073B7F1}"/>
          </ac:spMkLst>
        </pc:spChg>
        <pc:spChg chg="add del">
          <ac:chgData name="Trung Son Nguyen" userId="S::stn56@nau.edu::3f5a44e0-e97d-40b8-b007-bc1104462bcf" providerId="AD" clId="Web-{0FD865BF-F578-92E5-725A-48168F4BA18F}" dt="2023-04-16T22:09:14.750" v="326"/>
          <ac:spMkLst>
            <pc:docMk/>
            <pc:sldMk cId="500871031" sldId="272"/>
            <ac:spMk id="32" creationId="{A5A5CE6E-90AF-4D43-A014-1F9EC83EB93D}"/>
          </ac:spMkLst>
        </pc:spChg>
        <pc:grpChg chg="add del">
          <ac:chgData name="Trung Son Nguyen" userId="S::stn56@nau.edu::3f5a44e0-e97d-40b8-b007-bc1104462bcf" providerId="AD" clId="Web-{0FD865BF-F578-92E5-725A-48168F4BA18F}" dt="2023-04-16T21:50:17.358" v="93"/>
          <ac:grpSpMkLst>
            <pc:docMk/>
            <pc:sldMk cId="500871031" sldId="272"/>
            <ac:grpSpMk id="13" creationId="{067F19C3-C09C-4B70-8306-E0ACF405B7CC}"/>
          </ac:grpSpMkLst>
        </pc:grpChg>
        <pc:grpChg chg="add del">
          <ac:chgData name="Trung Son Nguyen" userId="S::stn56@nau.edu::3f5a44e0-e97d-40b8-b007-bc1104462bcf" providerId="AD" clId="Web-{0FD865BF-F578-92E5-725A-48168F4BA18F}" dt="2023-04-16T21:50:01.624" v="80"/>
          <ac:grpSpMkLst>
            <pc:docMk/>
            <pc:sldMk cId="500871031" sldId="272"/>
            <ac:grpSpMk id="24" creationId="{F317B19D-7906-41CF-A544-B1E81CE69F1C}"/>
          </ac:grpSpMkLst>
        </pc:grpChg>
        <pc:picChg chg="add mod ord">
          <ac:chgData name="Trung Son Nguyen" userId="S::stn56@nau.edu::3f5a44e0-e97d-40b8-b007-bc1104462bcf" providerId="AD" clId="Web-{0FD865BF-F578-92E5-725A-48168F4BA18F}" dt="2023-04-16T22:09:14.750" v="326"/>
          <ac:picMkLst>
            <pc:docMk/>
            <pc:sldMk cId="500871031" sldId="272"/>
            <ac:picMk id="4" creationId="{D271CE1F-EADB-6727-4D3C-16A55590A2D1}"/>
          </ac:picMkLst>
        </pc:picChg>
        <pc:picChg chg="add mod">
          <ac:chgData name="Trung Son Nguyen" userId="S::stn56@nau.edu::3f5a44e0-e97d-40b8-b007-bc1104462bcf" providerId="AD" clId="Web-{0FD865BF-F578-92E5-725A-48168F4BA18F}" dt="2023-04-16T22:09:14.750" v="326"/>
          <ac:picMkLst>
            <pc:docMk/>
            <pc:sldMk cId="500871031" sldId="272"/>
            <ac:picMk id="5" creationId="{2A854425-4D4E-F13F-3309-AE2D0404FC30}"/>
          </ac:picMkLst>
        </pc:picChg>
      </pc:sldChg>
      <pc:sldChg chg="addSp delSp modSp mod setClrOvrMap">
        <pc:chgData name="Trung Son Nguyen" userId="S::stn56@nau.edu::3f5a44e0-e97d-40b8-b007-bc1104462bcf" providerId="AD" clId="Web-{0FD865BF-F578-92E5-725A-48168F4BA18F}" dt="2023-04-16T22:06:29.319" v="300" actId="1076"/>
        <pc:sldMkLst>
          <pc:docMk/>
          <pc:sldMk cId="2460889904" sldId="273"/>
        </pc:sldMkLst>
        <pc:spChg chg="mod">
          <ac:chgData name="Trung Son Nguyen" userId="S::stn56@nau.edu::3f5a44e0-e97d-40b8-b007-bc1104462bcf" providerId="AD" clId="Web-{0FD865BF-F578-92E5-725A-48168F4BA18F}" dt="2023-04-16T22:05:35.911" v="299"/>
          <ac:spMkLst>
            <pc:docMk/>
            <pc:sldMk cId="2460889904" sldId="273"/>
            <ac:spMk id="2" creationId="{BBA5997D-88B7-3BD3-5355-CA6008D4F253}"/>
          </ac:spMkLst>
        </pc:spChg>
        <pc:spChg chg="del">
          <ac:chgData name="Trung Son Nguyen" userId="S::stn56@nau.edu::3f5a44e0-e97d-40b8-b007-bc1104462bcf" providerId="AD" clId="Web-{0FD865BF-F578-92E5-725A-48168F4BA18F}" dt="2023-04-16T22:05:35.911" v="299"/>
          <ac:spMkLst>
            <pc:docMk/>
            <pc:sldMk cId="2460889904" sldId="273"/>
            <ac:spMk id="13" creationId="{08C9B587-E65E-4B52-B37C-ABEBB6E87928}"/>
          </ac:spMkLst>
        </pc:spChg>
        <pc:spChg chg="del">
          <ac:chgData name="Trung Son Nguyen" userId="S::stn56@nau.edu::3f5a44e0-e97d-40b8-b007-bc1104462bcf" providerId="AD" clId="Web-{0FD865BF-F578-92E5-725A-48168F4BA18F}" dt="2023-04-16T22:05:35.911" v="299"/>
          <ac:spMkLst>
            <pc:docMk/>
            <pc:sldMk cId="2460889904" sldId="273"/>
            <ac:spMk id="14" creationId="{7C432AFE-B3D2-4BFF-BF8F-96C27AFF1AC7}"/>
          </ac:spMkLst>
        </pc:spChg>
        <pc:spChg chg="del">
          <ac:chgData name="Trung Son Nguyen" userId="S::stn56@nau.edu::3f5a44e0-e97d-40b8-b007-bc1104462bcf" providerId="AD" clId="Web-{0FD865BF-F578-92E5-725A-48168F4BA18F}" dt="2023-04-16T22:05:35.911" v="299"/>
          <ac:spMkLst>
            <pc:docMk/>
            <pc:sldMk cId="2460889904" sldId="273"/>
            <ac:spMk id="16" creationId="{AF2F604E-43BE-4DC3-B983-E071523364F8}"/>
          </ac:spMkLst>
        </pc:spChg>
        <pc:spChg chg="mod">
          <ac:chgData name="Trung Son Nguyen" userId="S::stn56@nau.edu::3f5a44e0-e97d-40b8-b007-bc1104462bcf" providerId="AD" clId="Web-{0FD865BF-F578-92E5-725A-48168F4BA18F}" dt="2023-04-16T22:05:35.911" v="299"/>
          <ac:spMkLst>
            <pc:docMk/>
            <pc:sldMk cId="2460889904" sldId="273"/>
            <ac:spMk id="17" creationId="{AAF5359F-D1D0-2F92-51F0-1AB6A7D484D5}"/>
          </ac:spMkLst>
        </pc:spChg>
        <pc:spChg chg="add">
          <ac:chgData name="Trung Son Nguyen" userId="S::stn56@nau.edu::3f5a44e0-e97d-40b8-b007-bc1104462bcf" providerId="AD" clId="Web-{0FD865BF-F578-92E5-725A-48168F4BA18F}" dt="2023-04-16T22:05:35.911" v="299"/>
          <ac:spMkLst>
            <pc:docMk/>
            <pc:sldMk cId="2460889904" sldId="273"/>
            <ac:spMk id="22" creationId="{743AA782-23D1-4521-8CAD-47662984AA08}"/>
          </ac:spMkLst>
        </pc:spChg>
        <pc:spChg chg="add">
          <ac:chgData name="Trung Son Nguyen" userId="S::stn56@nau.edu::3f5a44e0-e97d-40b8-b007-bc1104462bcf" providerId="AD" clId="Web-{0FD865BF-F578-92E5-725A-48168F4BA18F}" dt="2023-04-16T22:05:35.911" v="299"/>
          <ac:spMkLst>
            <pc:docMk/>
            <pc:sldMk cId="2460889904" sldId="273"/>
            <ac:spMk id="24" creationId="{650D18FE-0824-4A46-B22C-A86B52E5780A}"/>
          </ac:spMkLst>
        </pc:spChg>
        <pc:picChg chg="mod ord">
          <ac:chgData name="Trung Son Nguyen" userId="S::stn56@nau.edu::3f5a44e0-e97d-40b8-b007-bc1104462bcf" providerId="AD" clId="Web-{0FD865BF-F578-92E5-725A-48168F4BA18F}" dt="2023-04-16T22:06:29.319" v="300" actId="1076"/>
          <ac:picMkLst>
            <pc:docMk/>
            <pc:sldMk cId="2460889904" sldId="273"/>
            <ac:picMk id="15" creationId="{67B66555-4B66-7A01-4D65-088E80B164B7}"/>
          </ac:picMkLst>
        </pc:picChg>
      </pc:sldChg>
      <pc:sldChg chg="addSp delSp modSp mod setBg">
        <pc:chgData name="Trung Son Nguyen" userId="S::stn56@nau.edu::3f5a44e0-e97d-40b8-b007-bc1104462bcf" providerId="AD" clId="Web-{0FD865BF-F578-92E5-725A-48168F4BA18F}" dt="2023-04-16T21:25:12.650" v="0"/>
        <pc:sldMkLst>
          <pc:docMk/>
          <pc:sldMk cId="940947871" sldId="278"/>
        </pc:sldMkLst>
        <pc:spChg chg="mod">
          <ac:chgData name="Trung Son Nguyen" userId="S::stn56@nau.edu::3f5a44e0-e97d-40b8-b007-bc1104462bcf" providerId="AD" clId="Web-{0FD865BF-F578-92E5-725A-48168F4BA18F}" dt="2023-04-16T21:25:12.650" v="0"/>
          <ac:spMkLst>
            <pc:docMk/>
            <pc:sldMk cId="940947871" sldId="278"/>
            <ac:spMk id="2" creationId="{D260F3B8-4B2D-2195-5786-219A30B167AC}"/>
          </ac:spMkLst>
        </pc:spChg>
        <pc:spChg chg="del">
          <ac:chgData name="Trung Son Nguyen" userId="S::stn56@nau.edu::3f5a44e0-e97d-40b8-b007-bc1104462bcf" providerId="AD" clId="Web-{0FD865BF-F578-92E5-725A-48168F4BA18F}" dt="2023-04-16T21:25:12.650" v="0"/>
          <ac:spMkLst>
            <pc:docMk/>
            <pc:sldMk cId="940947871" sldId="278"/>
            <ac:spMk id="3" creationId="{2ED1F733-A541-FC53-84AD-455AFD16FA4F}"/>
          </ac:spMkLst>
        </pc:spChg>
        <pc:spChg chg="add">
          <ac:chgData name="Trung Son Nguyen" userId="S::stn56@nau.edu::3f5a44e0-e97d-40b8-b007-bc1104462bcf" providerId="AD" clId="Web-{0FD865BF-F578-92E5-725A-48168F4BA18F}" dt="2023-04-16T21:25:12.650" v="0"/>
          <ac:spMkLst>
            <pc:docMk/>
            <pc:sldMk cId="940947871" sldId="278"/>
            <ac:spMk id="9" creationId="{AE2B703B-46F9-481A-A605-82E2A828C4FA}"/>
          </ac:spMkLst>
        </pc:spChg>
        <pc:spChg chg="add">
          <ac:chgData name="Trung Son Nguyen" userId="S::stn56@nau.edu::3f5a44e0-e97d-40b8-b007-bc1104462bcf" providerId="AD" clId="Web-{0FD865BF-F578-92E5-725A-48168F4BA18F}" dt="2023-04-16T21:25:12.650" v="0"/>
          <ac:spMkLst>
            <pc:docMk/>
            <pc:sldMk cId="940947871" sldId="278"/>
            <ac:spMk id="11" creationId="{F13BE4D7-0C3D-4906-B230-A1C5B4665CCF}"/>
          </ac:spMkLst>
        </pc:spChg>
        <pc:graphicFrameChg chg="add">
          <ac:chgData name="Trung Son Nguyen" userId="S::stn56@nau.edu::3f5a44e0-e97d-40b8-b007-bc1104462bcf" providerId="AD" clId="Web-{0FD865BF-F578-92E5-725A-48168F4BA18F}" dt="2023-04-16T21:25:12.650" v="0"/>
          <ac:graphicFrameMkLst>
            <pc:docMk/>
            <pc:sldMk cId="940947871" sldId="278"/>
            <ac:graphicFrameMk id="5" creationId="{CF9B24F4-156E-426B-3DAE-EBFB3ACD9A5F}"/>
          </ac:graphicFrameMkLst>
        </pc:graphicFrameChg>
      </pc:sldChg>
      <pc:sldChg chg="modSp">
        <pc:chgData name="Trung Son Nguyen" userId="S::stn56@nau.edu::3f5a44e0-e97d-40b8-b007-bc1104462bcf" providerId="AD" clId="Web-{0FD865BF-F578-92E5-725A-48168F4BA18F}" dt="2023-04-16T21:58:09.385" v="272" actId="14100"/>
        <pc:sldMkLst>
          <pc:docMk/>
          <pc:sldMk cId="4209675753" sldId="279"/>
        </pc:sldMkLst>
        <pc:spChg chg="mod">
          <ac:chgData name="Trung Son Nguyen" userId="S::stn56@nau.edu::3f5a44e0-e97d-40b8-b007-bc1104462bcf" providerId="AD" clId="Web-{0FD865BF-F578-92E5-725A-48168F4BA18F}" dt="2023-04-16T21:58:09.385" v="272" actId="14100"/>
          <ac:spMkLst>
            <pc:docMk/>
            <pc:sldMk cId="4209675753" sldId="279"/>
            <ac:spMk id="2" creationId="{A0F77D17-986E-C030-6061-4A9BC1D46FD8}"/>
          </ac:spMkLst>
        </pc:spChg>
      </pc:sldChg>
      <pc:sldChg chg="addSp delSp modSp new mod setBg">
        <pc:chgData name="Trung Son Nguyen" userId="S::stn56@nau.edu::3f5a44e0-e97d-40b8-b007-bc1104462bcf" providerId="AD" clId="Web-{0FD865BF-F578-92E5-725A-48168F4BA18F}" dt="2023-04-16T22:05:03.301" v="298" actId="1076"/>
        <pc:sldMkLst>
          <pc:docMk/>
          <pc:sldMk cId="3444302554" sldId="280"/>
        </pc:sldMkLst>
        <pc:spChg chg="mod">
          <ac:chgData name="Trung Son Nguyen" userId="S::stn56@nau.edu::3f5a44e0-e97d-40b8-b007-bc1104462bcf" providerId="AD" clId="Web-{0FD865BF-F578-92E5-725A-48168F4BA18F}" dt="2023-04-16T22:05:03.301" v="298" actId="1076"/>
          <ac:spMkLst>
            <pc:docMk/>
            <pc:sldMk cId="3444302554" sldId="280"/>
            <ac:spMk id="2" creationId="{0CDD2CFD-A7CF-2E06-5632-22247BF7B6B1}"/>
          </ac:spMkLst>
        </pc:spChg>
        <pc:spChg chg="del mod">
          <ac:chgData name="Trung Son Nguyen" userId="S::stn56@nau.edu::3f5a44e0-e97d-40b8-b007-bc1104462bcf" providerId="AD" clId="Web-{0FD865BF-F578-92E5-725A-48168F4BA18F}" dt="2023-04-16T21:46:26.009" v="25"/>
          <ac:spMkLst>
            <pc:docMk/>
            <pc:sldMk cId="3444302554" sldId="280"/>
            <ac:spMk id="3" creationId="{F54E7584-E059-27BF-89FB-50B391780E2D}"/>
          </ac:spMkLst>
        </pc:spChg>
        <pc:spChg chg="add del mod">
          <ac:chgData name="Trung Son Nguyen" userId="S::stn56@nau.edu::3f5a44e0-e97d-40b8-b007-bc1104462bcf" providerId="AD" clId="Web-{0FD865BF-F578-92E5-725A-48168F4BA18F}" dt="2023-04-16T21:46:37.072" v="28"/>
          <ac:spMkLst>
            <pc:docMk/>
            <pc:sldMk cId="3444302554" sldId="280"/>
            <ac:spMk id="5" creationId="{5B21EFF1-DCAE-5166-196D-77C11C9D1D55}"/>
          </ac:spMkLst>
        </pc:spChg>
        <pc:spChg chg="add mod">
          <ac:chgData name="Trung Son Nguyen" userId="S::stn56@nau.edu::3f5a44e0-e97d-40b8-b007-bc1104462bcf" providerId="AD" clId="Web-{0FD865BF-F578-92E5-725A-48168F4BA18F}" dt="2023-04-16T21:47:42.980" v="58" actId="20577"/>
          <ac:spMkLst>
            <pc:docMk/>
            <pc:sldMk cId="3444302554" sldId="280"/>
            <ac:spMk id="6" creationId="{7E26799C-5E81-DA9C-CB29-F1AC859B1222}"/>
          </ac:spMkLst>
        </pc:spChg>
        <pc:spChg chg="add">
          <ac:chgData name="Trung Son Nguyen" userId="S::stn56@nau.edu::3f5a44e0-e97d-40b8-b007-bc1104462bcf" providerId="AD" clId="Web-{0FD865BF-F578-92E5-725A-48168F4BA18F}" dt="2023-04-16T21:47:37.214" v="56"/>
          <ac:spMkLst>
            <pc:docMk/>
            <pc:sldMk cId="3444302554" sldId="280"/>
            <ac:spMk id="13" creationId="{394842B0-684D-44CC-B4BC-D13331CFD290}"/>
          </ac:spMkLst>
        </pc:spChg>
        <pc:spChg chg="add">
          <ac:chgData name="Trung Son Nguyen" userId="S::stn56@nau.edu::3f5a44e0-e97d-40b8-b007-bc1104462bcf" providerId="AD" clId="Web-{0FD865BF-F578-92E5-725A-48168F4BA18F}" dt="2023-04-16T21:47:37.214" v="56"/>
          <ac:spMkLst>
            <pc:docMk/>
            <pc:sldMk cId="3444302554" sldId="280"/>
            <ac:spMk id="15" creationId="{4C2A3DC3-F495-4B99-9FF3-3FB30D63235E}"/>
          </ac:spMkLst>
        </pc:spChg>
        <pc:picChg chg="add mod ord">
          <ac:chgData name="Trung Son Nguyen" userId="S::stn56@nau.edu::3f5a44e0-e97d-40b8-b007-bc1104462bcf" providerId="AD" clId="Web-{0FD865BF-F578-92E5-725A-48168F4BA18F}" dt="2023-04-16T21:47:37.214" v="56"/>
          <ac:picMkLst>
            <pc:docMk/>
            <pc:sldMk cId="3444302554" sldId="280"/>
            <ac:picMk id="7" creationId="{F3B4F1D4-9821-4151-A02C-5BD0278A8F2B}"/>
          </ac:picMkLst>
        </pc:picChg>
        <pc:picChg chg="add mod">
          <ac:chgData name="Trung Son Nguyen" userId="S::stn56@nau.edu::3f5a44e0-e97d-40b8-b007-bc1104462bcf" providerId="AD" clId="Web-{0FD865BF-F578-92E5-725A-48168F4BA18F}" dt="2023-04-16T21:47:37.214" v="56"/>
          <ac:picMkLst>
            <pc:docMk/>
            <pc:sldMk cId="3444302554" sldId="280"/>
            <ac:picMk id="8" creationId="{4DEBEA41-6141-F921-F4F8-CF73827CA42F}"/>
          </ac:picMkLst>
        </pc:picChg>
      </pc:sldChg>
    </pc:docChg>
  </pc:docChgLst>
  <pc:docChgLst>
    <pc:chgData name="Dustin John Haines" userId="S::djh476@iris.nau.edu::304e8bcd-f59f-4d3c-b64d-ec67b6f55e43" providerId="AD" clId="Web-{E55349AC-1E84-4B2A-85FB-83599BECBD62}"/>
    <pc:docChg chg="modSld">
      <pc:chgData name="Dustin John Haines" userId="S::djh476@iris.nau.edu::304e8bcd-f59f-4d3c-b64d-ec67b6f55e43" providerId="AD" clId="Web-{E55349AC-1E84-4B2A-85FB-83599BECBD62}" dt="2023-04-17T06:10:58.598" v="35" actId="1076"/>
      <pc:docMkLst>
        <pc:docMk/>
      </pc:docMkLst>
      <pc:sldChg chg="modSp">
        <pc:chgData name="Dustin John Haines" userId="S::djh476@iris.nau.edu::304e8bcd-f59f-4d3c-b64d-ec67b6f55e43" providerId="AD" clId="Web-{E55349AC-1E84-4B2A-85FB-83599BECBD62}" dt="2023-04-17T06:09:36.046" v="3" actId="14100"/>
        <pc:sldMkLst>
          <pc:docMk/>
          <pc:sldMk cId="2209829223" sldId="270"/>
        </pc:sldMkLst>
        <pc:spChg chg="mod">
          <ac:chgData name="Dustin John Haines" userId="S::djh476@iris.nau.edu::304e8bcd-f59f-4d3c-b64d-ec67b6f55e43" providerId="AD" clId="Web-{E55349AC-1E84-4B2A-85FB-83599BECBD62}" dt="2023-04-17T06:09:36.046" v="3" actId="14100"/>
          <ac:spMkLst>
            <pc:docMk/>
            <pc:sldMk cId="2209829223" sldId="270"/>
            <ac:spMk id="3" creationId="{19E1087F-5206-C89A-7E1F-7608C69B8DDE}"/>
          </ac:spMkLst>
        </pc:spChg>
      </pc:sldChg>
      <pc:sldChg chg="delSp modSp">
        <pc:chgData name="Dustin John Haines" userId="S::djh476@iris.nau.edu::304e8bcd-f59f-4d3c-b64d-ec67b6f55e43" providerId="AD" clId="Web-{E55349AC-1E84-4B2A-85FB-83599BECBD62}" dt="2023-04-17T06:10:58.598" v="35" actId="1076"/>
        <pc:sldMkLst>
          <pc:docMk/>
          <pc:sldMk cId="4027134636" sldId="271"/>
        </pc:sldMkLst>
        <pc:spChg chg="mod">
          <ac:chgData name="Dustin John Haines" userId="S::djh476@iris.nau.edu::304e8bcd-f59f-4d3c-b64d-ec67b6f55e43" providerId="AD" clId="Web-{E55349AC-1E84-4B2A-85FB-83599BECBD62}" dt="2023-04-17T06:10:53.442" v="32" actId="20577"/>
          <ac:spMkLst>
            <pc:docMk/>
            <pc:sldMk cId="4027134636" sldId="271"/>
            <ac:spMk id="3" creationId="{DE91871F-5B1E-0C4F-1A3C-CCE64FBDD6E0}"/>
          </ac:spMkLst>
        </pc:spChg>
        <pc:picChg chg="mod">
          <ac:chgData name="Dustin John Haines" userId="S::djh476@iris.nau.edu::304e8bcd-f59f-4d3c-b64d-ec67b6f55e43" providerId="AD" clId="Web-{E55349AC-1E84-4B2A-85FB-83599BECBD62}" dt="2023-04-17T06:10:58.598" v="35" actId="1076"/>
          <ac:picMkLst>
            <pc:docMk/>
            <pc:sldMk cId="4027134636" sldId="271"/>
            <ac:picMk id="9" creationId="{8C34DA56-8AE5-D3C7-B15A-005CBC8027BB}"/>
          </ac:picMkLst>
        </pc:picChg>
        <pc:picChg chg="del">
          <ac:chgData name="Dustin John Haines" userId="S::djh476@iris.nau.edu::304e8bcd-f59f-4d3c-b64d-ec67b6f55e43" providerId="AD" clId="Web-{E55349AC-1E84-4B2A-85FB-83599BECBD62}" dt="2023-04-17T06:10:54.301" v="33"/>
          <ac:picMkLst>
            <pc:docMk/>
            <pc:sldMk cId="4027134636" sldId="271"/>
            <ac:picMk id="10" creationId="{B5D9FBE7-72F7-405B-D7F8-1CE1D2C7833F}"/>
          </ac:picMkLst>
        </pc:picChg>
      </pc:sldChg>
    </pc:docChg>
  </pc:docChgLst>
  <pc:docChgLst>
    <pc:chgData name="Trung Son Nguyen" userId="S::stn56@nau.edu::3f5a44e0-e97d-40b8-b007-bc1104462bcf" providerId="AD" clId="Web-{5E3BEA04-214E-84AE-85C8-2E094AF4F080}"/>
    <pc:docChg chg="addSld delSld modSld addMainMaster">
      <pc:chgData name="Trung Son Nguyen" userId="S::stn56@nau.edu::3f5a44e0-e97d-40b8-b007-bc1104462bcf" providerId="AD" clId="Web-{5E3BEA04-214E-84AE-85C8-2E094AF4F080}" dt="2023-04-16T12:09:29.268" v="658" actId="14100"/>
      <pc:docMkLst>
        <pc:docMk/>
      </pc:docMkLst>
      <pc:sldChg chg="addSp delSp modSp">
        <pc:chgData name="Trung Son Nguyen" userId="S::stn56@nau.edu::3f5a44e0-e97d-40b8-b007-bc1104462bcf" providerId="AD" clId="Web-{5E3BEA04-214E-84AE-85C8-2E094AF4F080}" dt="2023-04-16T11:28:29.581" v="9" actId="1076"/>
        <pc:sldMkLst>
          <pc:docMk/>
          <pc:sldMk cId="3868670464" sldId="264"/>
        </pc:sldMkLst>
        <pc:spChg chg="mod">
          <ac:chgData name="Trung Son Nguyen" userId="S::stn56@nau.edu::3f5a44e0-e97d-40b8-b007-bc1104462bcf" providerId="AD" clId="Web-{5E3BEA04-214E-84AE-85C8-2E094AF4F080}" dt="2023-04-16T11:28:11.518" v="5"/>
          <ac:spMkLst>
            <pc:docMk/>
            <pc:sldMk cId="3868670464" sldId="264"/>
            <ac:spMk id="2" creationId="{CCD6FA6B-0723-F8F1-7CA5-C7C746B88AD2}"/>
          </ac:spMkLst>
        </pc:spChg>
        <pc:spChg chg="mod">
          <ac:chgData name="Trung Son Nguyen" userId="S::stn56@nau.edu::3f5a44e0-e97d-40b8-b007-bc1104462bcf" providerId="AD" clId="Web-{5E3BEA04-214E-84AE-85C8-2E094AF4F080}" dt="2023-04-16T11:28:21.112" v="7" actId="20577"/>
          <ac:spMkLst>
            <pc:docMk/>
            <pc:sldMk cId="3868670464" sldId="264"/>
            <ac:spMk id="3" creationId="{636D65C4-CE49-FFD1-790F-D7309E8BBDA1}"/>
          </ac:spMkLst>
        </pc:spChg>
        <pc:spChg chg="del">
          <ac:chgData name="Trung Son Nguyen" userId="S::stn56@nau.edu::3f5a44e0-e97d-40b8-b007-bc1104462bcf" providerId="AD" clId="Web-{5E3BEA04-214E-84AE-85C8-2E094AF4F080}" dt="2023-04-16T11:27:59.455" v="2"/>
          <ac:spMkLst>
            <pc:docMk/>
            <pc:sldMk cId="3868670464" sldId="264"/>
            <ac:spMk id="6151" creationId="{9427AF5F-9A0E-42B7-A252-FD64C9885F9C}"/>
          </ac:spMkLst>
        </pc:spChg>
        <pc:spChg chg="add del">
          <ac:chgData name="Trung Son Nguyen" userId="S::stn56@nau.edu::3f5a44e0-e97d-40b8-b007-bc1104462bcf" providerId="AD" clId="Web-{5E3BEA04-214E-84AE-85C8-2E094AF4F080}" dt="2023-04-16T11:28:11.518" v="5"/>
          <ac:spMkLst>
            <pc:docMk/>
            <pc:sldMk cId="3868670464" sldId="264"/>
            <ac:spMk id="6153" creationId="{2B97F24A-32CE-4C1C-A50D-3016B394DCFB}"/>
          </ac:spMkLst>
        </pc:spChg>
        <pc:spChg chg="add del">
          <ac:chgData name="Trung Son Nguyen" userId="S::stn56@nau.edu::3f5a44e0-e97d-40b8-b007-bc1104462bcf" providerId="AD" clId="Web-{5E3BEA04-214E-84AE-85C8-2E094AF4F080}" dt="2023-04-16T11:28:11.518" v="5"/>
          <ac:spMkLst>
            <pc:docMk/>
            <pc:sldMk cId="3868670464" sldId="264"/>
            <ac:spMk id="6154" creationId="{CD8B4F24-440B-49E9-B85D-733523DC064B}"/>
          </ac:spMkLst>
        </pc:spChg>
        <pc:spChg chg="add">
          <ac:chgData name="Trung Son Nguyen" userId="S::stn56@nau.edu::3f5a44e0-e97d-40b8-b007-bc1104462bcf" providerId="AD" clId="Web-{5E3BEA04-214E-84AE-85C8-2E094AF4F080}" dt="2023-04-16T11:28:11.518" v="5"/>
          <ac:spMkLst>
            <pc:docMk/>
            <pc:sldMk cId="3868670464" sldId="264"/>
            <ac:spMk id="6159" creationId="{2B97F24A-32CE-4C1C-A50D-3016B394DCFB}"/>
          </ac:spMkLst>
        </pc:spChg>
        <pc:spChg chg="add">
          <ac:chgData name="Trung Son Nguyen" userId="S::stn56@nau.edu::3f5a44e0-e97d-40b8-b007-bc1104462bcf" providerId="AD" clId="Web-{5E3BEA04-214E-84AE-85C8-2E094AF4F080}" dt="2023-04-16T11:28:11.518" v="5"/>
          <ac:spMkLst>
            <pc:docMk/>
            <pc:sldMk cId="3868670464" sldId="264"/>
            <ac:spMk id="6161" creationId="{CD8B4F24-440B-49E9-B85D-733523DC064B}"/>
          </ac:spMkLst>
        </pc:spChg>
        <pc:picChg chg="mod">
          <ac:chgData name="Trung Son Nguyen" userId="S::stn56@nau.edu::3f5a44e0-e97d-40b8-b007-bc1104462bcf" providerId="AD" clId="Web-{5E3BEA04-214E-84AE-85C8-2E094AF4F080}" dt="2023-04-16T11:28:29.581" v="9" actId="1076"/>
          <ac:picMkLst>
            <pc:docMk/>
            <pc:sldMk cId="3868670464" sldId="264"/>
            <ac:picMk id="6148" creationId="{B18F1A30-0A9E-795E-116E-31071F119E8D}"/>
          </ac:picMkLst>
        </pc:picChg>
      </pc:sldChg>
      <pc:sldChg chg="addSp delSp modSp mod setBg">
        <pc:chgData name="Trung Son Nguyen" userId="S::stn56@nau.edu::3f5a44e0-e97d-40b8-b007-bc1104462bcf" providerId="AD" clId="Web-{5E3BEA04-214E-84AE-85C8-2E094AF4F080}" dt="2023-04-16T11:32:02.058" v="49" actId="1076"/>
        <pc:sldMkLst>
          <pc:docMk/>
          <pc:sldMk cId="3364904899" sldId="265"/>
        </pc:sldMkLst>
        <pc:spChg chg="mod">
          <ac:chgData name="Trung Son Nguyen" userId="S::stn56@nau.edu::3f5a44e0-e97d-40b8-b007-bc1104462bcf" providerId="AD" clId="Web-{5E3BEA04-214E-84AE-85C8-2E094AF4F080}" dt="2023-04-16T11:31:50.635" v="47"/>
          <ac:spMkLst>
            <pc:docMk/>
            <pc:sldMk cId="3364904899" sldId="265"/>
            <ac:spMk id="2" creationId="{06AAC4F2-B21B-CE09-D398-5756F9279023}"/>
          </ac:spMkLst>
        </pc:spChg>
        <pc:spChg chg="mod">
          <ac:chgData name="Trung Son Nguyen" userId="S::stn56@nau.edu::3f5a44e0-e97d-40b8-b007-bc1104462bcf" providerId="AD" clId="Web-{5E3BEA04-214E-84AE-85C8-2E094AF4F080}" dt="2023-04-16T11:32:02.058" v="49" actId="1076"/>
          <ac:spMkLst>
            <pc:docMk/>
            <pc:sldMk cId="3364904899" sldId="265"/>
            <ac:spMk id="3" creationId="{37FCFD89-09B7-31FB-3785-85B3E1745261}"/>
          </ac:spMkLst>
        </pc:spChg>
        <pc:spChg chg="add del">
          <ac:chgData name="Trung Son Nguyen" userId="S::stn56@nau.edu::3f5a44e0-e97d-40b8-b007-bc1104462bcf" providerId="AD" clId="Web-{5E3BEA04-214E-84AE-85C8-2E094AF4F080}" dt="2023-04-16T11:31:23.697" v="42"/>
          <ac:spMkLst>
            <pc:docMk/>
            <pc:sldMk cId="3364904899" sldId="265"/>
            <ac:spMk id="10244" creationId="{201CC55D-ED54-4C5C-95E6-10947BD1103B}"/>
          </ac:spMkLst>
        </pc:spChg>
        <pc:spChg chg="add del">
          <ac:chgData name="Trung Son Nguyen" userId="S::stn56@nau.edu::3f5a44e0-e97d-40b8-b007-bc1104462bcf" providerId="AD" clId="Web-{5E3BEA04-214E-84AE-85C8-2E094AF4F080}" dt="2023-04-16T11:31:23.697" v="42"/>
          <ac:spMkLst>
            <pc:docMk/>
            <pc:sldMk cId="3364904899" sldId="265"/>
            <ac:spMk id="10246" creationId="{3873B707-463F-40B0-8227-E8CC6C67EB25}"/>
          </ac:spMkLst>
        </pc:spChg>
        <pc:spChg chg="add del">
          <ac:chgData name="Trung Son Nguyen" userId="S::stn56@nau.edu::3f5a44e0-e97d-40b8-b007-bc1104462bcf" providerId="AD" clId="Web-{5E3BEA04-214E-84AE-85C8-2E094AF4F080}" dt="2023-04-16T11:31:12.821" v="40"/>
          <ac:spMkLst>
            <pc:docMk/>
            <pc:sldMk cId="3364904899" sldId="265"/>
            <ac:spMk id="10247" creationId="{201CC55D-ED54-4C5C-95E6-10947BD1103B}"/>
          </ac:spMkLst>
        </pc:spChg>
        <pc:spChg chg="add del">
          <ac:chgData name="Trung Son Nguyen" userId="S::stn56@nau.edu::3f5a44e0-e97d-40b8-b007-bc1104462bcf" providerId="AD" clId="Web-{5E3BEA04-214E-84AE-85C8-2E094AF4F080}" dt="2023-04-16T11:31:23.697" v="42"/>
          <ac:spMkLst>
            <pc:docMk/>
            <pc:sldMk cId="3364904899" sldId="265"/>
            <ac:spMk id="10248" creationId="{C13237C8-E62C-4F0D-A318-BD6FB6C2D138}"/>
          </ac:spMkLst>
        </pc:spChg>
        <pc:spChg chg="add del">
          <ac:chgData name="Trung Son Nguyen" userId="S::stn56@nau.edu::3f5a44e0-e97d-40b8-b007-bc1104462bcf" providerId="AD" clId="Web-{5E3BEA04-214E-84AE-85C8-2E094AF4F080}" dt="2023-04-16T11:31:50.635" v="47"/>
          <ac:spMkLst>
            <pc:docMk/>
            <pc:sldMk cId="3364904899" sldId="265"/>
            <ac:spMk id="10251" creationId="{9A0D773F-7A7D-4DBB-9DEA-86BB8B8F4BC8}"/>
          </ac:spMkLst>
        </pc:spChg>
        <pc:spChg chg="add del">
          <ac:chgData name="Trung Son Nguyen" userId="S::stn56@nau.edu::3f5a44e0-e97d-40b8-b007-bc1104462bcf" providerId="AD" clId="Web-{5E3BEA04-214E-84AE-85C8-2E094AF4F080}" dt="2023-04-16T11:31:23.697" v="42"/>
          <ac:spMkLst>
            <pc:docMk/>
            <pc:sldMk cId="3364904899" sldId="265"/>
            <ac:spMk id="10252" creationId="{19C9EAEA-39D0-4B0E-A0EB-51E7B26740B1}"/>
          </ac:spMkLst>
        </pc:spChg>
        <pc:spChg chg="add del">
          <ac:chgData name="Trung Son Nguyen" userId="S::stn56@nau.edu::3f5a44e0-e97d-40b8-b007-bc1104462bcf" providerId="AD" clId="Web-{5E3BEA04-214E-84AE-85C8-2E094AF4F080}" dt="2023-04-16T11:31:12.821" v="40"/>
          <ac:spMkLst>
            <pc:docMk/>
            <pc:sldMk cId="3364904899" sldId="265"/>
            <ac:spMk id="10253" creationId="{3873B707-463F-40B0-8227-E8CC6C67EB25}"/>
          </ac:spMkLst>
        </pc:spChg>
        <pc:spChg chg="add del">
          <ac:chgData name="Trung Son Nguyen" userId="S::stn56@nau.edu::3f5a44e0-e97d-40b8-b007-bc1104462bcf" providerId="AD" clId="Web-{5E3BEA04-214E-84AE-85C8-2E094AF4F080}" dt="2023-04-16T11:31:50.635" v="47"/>
          <ac:spMkLst>
            <pc:docMk/>
            <pc:sldMk cId="3364904899" sldId="265"/>
            <ac:spMk id="10254" creationId="{7FF47CB7-972F-479F-A36D-9E72D26EC8DA}"/>
          </ac:spMkLst>
        </pc:spChg>
        <pc:spChg chg="add del">
          <ac:chgData name="Trung Son Nguyen" userId="S::stn56@nau.edu::3f5a44e0-e97d-40b8-b007-bc1104462bcf" providerId="AD" clId="Web-{5E3BEA04-214E-84AE-85C8-2E094AF4F080}" dt="2023-04-16T11:31:12.821" v="40"/>
          <ac:spMkLst>
            <pc:docMk/>
            <pc:sldMk cId="3364904899" sldId="265"/>
            <ac:spMk id="10255" creationId="{C13237C8-E62C-4F0D-A318-BD6FB6C2D138}"/>
          </ac:spMkLst>
        </pc:spChg>
        <pc:spChg chg="add del">
          <ac:chgData name="Trung Son Nguyen" userId="S::stn56@nau.edu::3f5a44e0-e97d-40b8-b007-bc1104462bcf" providerId="AD" clId="Web-{5E3BEA04-214E-84AE-85C8-2E094AF4F080}" dt="2023-04-16T11:31:50.635" v="47"/>
          <ac:spMkLst>
            <pc:docMk/>
            <pc:sldMk cId="3364904899" sldId="265"/>
            <ac:spMk id="10256" creationId="{0D153B68-5844-490D-8E67-F616D6D721CA}"/>
          </ac:spMkLst>
        </pc:spChg>
        <pc:spChg chg="add del">
          <ac:chgData name="Trung Son Nguyen" userId="S::stn56@nau.edu::3f5a44e0-e97d-40b8-b007-bc1104462bcf" providerId="AD" clId="Web-{5E3BEA04-214E-84AE-85C8-2E094AF4F080}" dt="2023-04-16T11:31:12.821" v="40"/>
          <ac:spMkLst>
            <pc:docMk/>
            <pc:sldMk cId="3364904899" sldId="265"/>
            <ac:spMk id="10257" creationId="{19C9EAEA-39D0-4B0E-A0EB-51E7B26740B1}"/>
          </ac:spMkLst>
        </pc:spChg>
        <pc:spChg chg="add">
          <ac:chgData name="Trung Son Nguyen" userId="S::stn56@nau.edu::3f5a44e0-e97d-40b8-b007-bc1104462bcf" providerId="AD" clId="Web-{5E3BEA04-214E-84AE-85C8-2E094AF4F080}" dt="2023-04-16T11:31:50.635" v="47"/>
          <ac:spMkLst>
            <pc:docMk/>
            <pc:sldMk cId="3364904899" sldId="265"/>
            <ac:spMk id="10261" creationId="{DBC6133C-0615-4CE4-9132-37E609A9BDFA}"/>
          </ac:spMkLst>
        </pc:spChg>
        <pc:spChg chg="add">
          <ac:chgData name="Trung Son Nguyen" userId="S::stn56@nau.edu::3f5a44e0-e97d-40b8-b007-bc1104462bcf" providerId="AD" clId="Web-{5E3BEA04-214E-84AE-85C8-2E094AF4F080}" dt="2023-04-16T11:31:50.635" v="47"/>
          <ac:spMkLst>
            <pc:docMk/>
            <pc:sldMk cId="3364904899" sldId="265"/>
            <ac:spMk id="10263" creationId="{169CC832-2974-4E8D-90ED-3E2941BA7336}"/>
          </ac:spMkLst>
        </pc:spChg>
        <pc:spChg chg="add">
          <ac:chgData name="Trung Son Nguyen" userId="S::stn56@nau.edu::3f5a44e0-e97d-40b8-b007-bc1104462bcf" providerId="AD" clId="Web-{5E3BEA04-214E-84AE-85C8-2E094AF4F080}" dt="2023-04-16T11:31:50.635" v="47"/>
          <ac:spMkLst>
            <pc:docMk/>
            <pc:sldMk cId="3364904899" sldId="265"/>
            <ac:spMk id="10265" creationId="{55222F96-971A-4F90-B841-6BAB416C7AC1}"/>
          </ac:spMkLst>
        </pc:spChg>
        <pc:spChg chg="add">
          <ac:chgData name="Trung Son Nguyen" userId="S::stn56@nau.edu::3f5a44e0-e97d-40b8-b007-bc1104462bcf" providerId="AD" clId="Web-{5E3BEA04-214E-84AE-85C8-2E094AF4F080}" dt="2023-04-16T11:31:50.635" v="47"/>
          <ac:spMkLst>
            <pc:docMk/>
            <pc:sldMk cId="3364904899" sldId="265"/>
            <ac:spMk id="10267" creationId="{08980754-6F4B-43C9-B9BE-127B6BED6586}"/>
          </ac:spMkLst>
        </pc:spChg>
        <pc:spChg chg="add">
          <ac:chgData name="Trung Son Nguyen" userId="S::stn56@nau.edu::3f5a44e0-e97d-40b8-b007-bc1104462bcf" providerId="AD" clId="Web-{5E3BEA04-214E-84AE-85C8-2E094AF4F080}" dt="2023-04-16T11:31:50.635" v="47"/>
          <ac:spMkLst>
            <pc:docMk/>
            <pc:sldMk cId="3364904899" sldId="265"/>
            <ac:spMk id="10269" creationId="{2C1BBA94-3F40-40AA-8BB9-E69E25E537C1}"/>
          </ac:spMkLst>
        </pc:spChg>
        <pc:grpChg chg="add del">
          <ac:chgData name="Trung Son Nguyen" userId="S::stn56@nau.edu::3f5a44e0-e97d-40b8-b007-bc1104462bcf" providerId="AD" clId="Web-{5E3BEA04-214E-84AE-85C8-2E094AF4F080}" dt="2023-04-16T11:31:23.697" v="42"/>
          <ac:grpSpMkLst>
            <pc:docMk/>
            <pc:sldMk cId="3364904899" sldId="265"/>
            <ac:grpSpMk id="10245" creationId="{1DE889C7-FAD6-4397-98E2-05D503484459}"/>
          </ac:grpSpMkLst>
        </pc:grpChg>
        <pc:grpChg chg="add del">
          <ac:chgData name="Trung Son Nguyen" userId="S::stn56@nau.edu::3f5a44e0-e97d-40b8-b007-bc1104462bcf" providerId="AD" clId="Web-{5E3BEA04-214E-84AE-85C8-2E094AF4F080}" dt="2023-04-16T11:31:12.821" v="40"/>
          <ac:grpSpMkLst>
            <pc:docMk/>
            <pc:sldMk cId="3364904899" sldId="265"/>
            <ac:grpSpMk id="10249" creationId="{1DE889C7-FAD6-4397-98E2-05D503484459}"/>
          </ac:grpSpMkLst>
        </pc:grpChg>
        <pc:picChg chg="mod">
          <ac:chgData name="Trung Son Nguyen" userId="S::stn56@nau.edu::3f5a44e0-e97d-40b8-b007-bc1104462bcf" providerId="AD" clId="Web-{5E3BEA04-214E-84AE-85C8-2E094AF4F080}" dt="2023-04-16T11:31:50.635" v="47"/>
          <ac:picMkLst>
            <pc:docMk/>
            <pc:sldMk cId="3364904899" sldId="265"/>
            <ac:picMk id="10242" creationId="{AD6F6501-8CD9-66A9-F920-4D4C84E5A3B8}"/>
          </ac:picMkLst>
        </pc:picChg>
      </pc:sldChg>
      <pc:sldChg chg="addSp delSp modSp mod setBg">
        <pc:chgData name="Trung Son Nguyen" userId="S::stn56@nau.edu::3f5a44e0-e97d-40b8-b007-bc1104462bcf" providerId="AD" clId="Web-{5E3BEA04-214E-84AE-85C8-2E094AF4F080}" dt="2023-04-16T11:32:44.528" v="57"/>
        <pc:sldMkLst>
          <pc:docMk/>
          <pc:sldMk cId="675045583" sldId="266"/>
        </pc:sldMkLst>
        <pc:spChg chg="mod">
          <ac:chgData name="Trung Son Nguyen" userId="S::stn56@nau.edu::3f5a44e0-e97d-40b8-b007-bc1104462bcf" providerId="AD" clId="Web-{5E3BEA04-214E-84AE-85C8-2E094AF4F080}" dt="2023-04-16T11:32:44.528" v="57"/>
          <ac:spMkLst>
            <pc:docMk/>
            <pc:sldMk cId="675045583" sldId="266"/>
            <ac:spMk id="2" creationId="{C13F7F84-5242-AF8C-AAB2-F8A13BD29917}"/>
          </ac:spMkLst>
        </pc:spChg>
        <pc:spChg chg="mod ord">
          <ac:chgData name="Trung Son Nguyen" userId="S::stn56@nau.edu::3f5a44e0-e97d-40b8-b007-bc1104462bcf" providerId="AD" clId="Web-{5E3BEA04-214E-84AE-85C8-2E094AF4F080}" dt="2023-04-16T11:32:44.528" v="57"/>
          <ac:spMkLst>
            <pc:docMk/>
            <pc:sldMk cId="675045583" sldId="266"/>
            <ac:spMk id="3" creationId="{DEEC411F-F52F-A6DC-46F6-66E276ED7915}"/>
          </ac:spMkLst>
        </pc:spChg>
        <pc:spChg chg="add">
          <ac:chgData name="Trung Son Nguyen" userId="S::stn56@nau.edu::3f5a44e0-e97d-40b8-b007-bc1104462bcf" providerId="AD" clId="Web-{5E3BEA04-214E-84AE-85C8-2E094AF4F080}" dt="2023-04-16T11:32:44.528" v="57"/>
          <ac:spMkLst>
            <pc:docMk/>
            <pc:sldMk cId="675045583" sldId="266"/>
            <ac:spMk id="11268" creationId="{2B97F24A-32CE-4C1C-A50D-3016B394DCFB}"/>
          </ac:spMkLst>
        </pc:spChg>
        <pc:spChg chg="add">
          <ac:chgData name="Trung Son Nguyen" userId="S::stn56@nau.edu::3f5a44e0-e97d-40b8-b007-bc1104462bcf" providerId="AD" clId="Web-{5E3BEA04-214E-84AE-85C8-2E094AF4F080}" dt="2023-04-16T11:32:44.528" v="57"/>
          <ac:spMkLst>
            <pc:docMk/>
            <pc:sldMk cId="675045583" sldId="266"/>
            <ac:spMk id="11269" creationId="{CD8B4F24-440B-49E9-B85D-733523DC064B}"/>
          </ac:spMkLst>
        </pc:spChg>
        <pc:spChg chg="add del">
          <ac:chgData name="Trung Son Nguyen" userId="S::stn56@nau.edu::3f5a44e0-e97d-40b8-b007-bc1104462bcf" providerId="AD" clId="Web-{5E3BEA04-214E-84AE-85C8-2E094AF4F080}" dt="2023-04-16T11:32:29.074" v="55"/>
          <ac:spMkLst>
            <pc:docMk/>
            <pc:sldMk cId="675045583" sldId="266"/>
            <ac:spMk id="11271" creationId="{2EB492CD-616E-47F8-933B-5E2D952A0593}"/>
          </ac:spMkLst>
        </pc:spChg>
        <pc:spChg chg="add del">
          <ac:chgData name="Trung Son Nguyen" userId="S::stn56@nau.edu::3f5a44e0-e97d-40b8-b007-bc1104462bcf" providerId="AD" clId="Web-{5E3BEA04-214E-84AE-85C8-2E094AF4F080}" dt="2023-04-16T11:32:29.074" v="55"/>
          <ac:spMkLst>
            <pc:docMk/>
            <pc:sldMk cId="675045583" sldId="266"/>
            <ac:spMk id="11273" creationId="{59383CF9-23B5-4335-9B21-1791C4CF1C75}"/>
          </ac:spMkLst>
        </pc:spChg>
        <pc:spChg chg="add del">
          <ac:chgData name="Trung Son Nguyen" userId="S::stn56@nau.edu::3f5a44e0-e97d-40b8-b007-bc1104462bcf" providerId="AD" clId="Web-{5E3BEA04-214E-84AE-85C8-2E094AF4F080}" dt="2023-04-16T11:32:29.074" v="55"/>
          <ac:spMkLst>
            <pc:docMk/>
            <pc:sldMk cId="675045583" sldId="266"/>
            <ac:spMk id="11275" creationId="{0007FE00-9498-4706-B255-6437B0252C02}"/>
          </ac:spMkLst>
        </pc:spChg>
        <pc:picChg chg="mod">
          <ac:chgData name="Trung Son Nguyen" userId="S::stn56@nau.edu::3f5a44e0-e97d-40b8-b007-bc1104462bcf" providerId="AD" clId="Web-{5E3BEA04-214E-84AE-85C8-2E094AF4F080}" dt="2023-04-16T11:32:44.528" v="57"/>
          <ac:picMkLst>
            <pc:docMk/>
            <pc:sldMk cId="675045583" sldId="266"/>
            <ac:picMk id="11266" creationId="{D9AB1DC4-B53E-C379-5E04-0675B430967F}"/>
          </ac:picMkLst>
        </pc:picChg>
      </pc:sldChg>
      <pc:sldChg chg="addSp delSp modSp mod setBg">
        <pc:chgData name="Trung Son Nguyen" userId="S::stn56@nau.edu::3f5a44e0-e97d-40b8-b007-bc1104462bcf" providerId="AD" clId="Web-{5E3BEA04-214E-84AE-85C8-2E094AF4F080}" dt="2023-04-16T11:48:27.486" v="287" actId="1076"/>
        <pc:sldMkLst>
          <pc:docMk/>
          <pc:sldMk cId="1449765089" sldId="267"/>
        </pc:sldMkLst>
        <pc:spChg chg="mod">
          <ac:chgData name="Trung Son Nguyen" userId="S::stn56@nau.edu::3f5a44e0-e97d-40b8-b007-bc1104462bcf" providerId="AD" clId="Web-{5E3BEA04-214E-84AE-85C8-2E094AF4F080}" dt="2023-04-16T11:47:50.281" v="280"/>
          <ac:spMkLst>
            <pc:docMk/>
            <pc:sldMk cId="1449765089" sldId="267"/>
            <ac:spMk id="2" creationId="{A42B3EA3-CC7C-3E02-9505-7AAC3E8B5F44}"/>
          </ac:spMkLst>
        </pc:spChg>
        <pc:spChg chg="mod">
          <ac:chgData name="Trung Son Nguyen" userId="S::stn56@nau.edu::3f5a44e0-e97d-40b8-b007-bc1104462bcf" providerId="AD" clId="Web-{5E3BEA04-214E-84AE-85C8-2E094AF4F080}" dt="2023-04-16T11:48:06.391" v="284" actId="20577"/>
          <ac:spMkLst>
            <pc:docMk/>
            <pc:sldMk cId="1449765089" sldId="267"/>
            <ac:spMk id="3" creationId="{24C6F6CB-01DB-1292-4813-1D051D46FC7D}"/>
          </ac:spMkLst>
        </pc:spChg>
        <pc:spChg chg="mod">
          <ac:chgData name="Trung Son Nguyen" userId="S::stn56@nau.edu::3f5a44e0-e97d-40b8-b007-bc1104462bcf" providerId="AD" clId="Web-{5E3BEA04-214E-84AE-85C8-2E094AF4F080}" dt="2023-04-16T11:48:18.579" v="285" actId="1076"/>
          <ac:spMkLst>
            <pc:docMk/>
            <pc:sldMk cId="1449765089" sldId="267"/>
            <ac:spMk id="6" creationId="{06825AF2-53A7-4AC2-394A-2DB09AE072C9}"/>
          </ac:spMkLst>
        </pc:spChg>
        <pc:spChg chg="mod">
          <ac:chgData name="Trung Son Nguyen" userId="S::stn56@nau.edu::3f5a44e0-e97d-40b8-b007-bc1104462bcf" providerId="AD" clId="Web-{5E3BEA04-214E-84AE-85C8-2E094AF4F080}" dt="2023-04-16T11:48:27.486" v="287" actId="1076"/>
          <ac:spMkLst>
            <pc:docMk/>
            <pc:sldMk cId="1449765089" sldId="267"/>
            <ac:spMk id="7" creationId="{888FB00E-C245-AC9C-1D9B-E29E9137D61E}"/>
          </ac:spMkLst>
        </pc:spChg>
        <pc:spChg chg="mod">
          <ac:chgData name="Trung Son Nguyen" userId="S::stn56@nau.edu::3f5a44e0-e97d-40b8-b007-bc1104462bcf" providerId="AD" clId="Web-{5E3BEA04-214E-84AE-85C8-2E094AF4F080}" dt="2023-04-16T11:48:21.470" v="286" actId="1076"/>
          <ac:spMkLst>
            <pc:docMk/>
            <pc:sldMk cId="1449765089" sldId="267"/>
            <ac:spMk id="8" creationId="{19923D99-D75E-1FD5-58E5-6448C3586730}"/>
          </ac:spMkLst>
        </pc:spChg>
        <pc:spChg chg="add del">
          <ac:chgData name="Trung Son Nguyen" userId="S::stn56@nau.edu::3f5a44e0-e97d-40b8-b007-bc1104462bcf" providerId="AD" clId="Web-{5E3BEA04-214E-84AE-85C8-2E094AF4F080}" dt="2023-04-16T11:47:36.437" v="275"/>
          <ac:spMkLst>
            <pc:docMk/>
            <pc:sldMk cId="1449765089" sldId="267"/>
            <ac:spMk id="12292" creationId="{8E84B073-7978-494F-BD69-3C15D2CBF8C9}"/>
          </ac:spMkLst>
        </pc:spChg>
        <pc:spChg chg="add del">
          <ac:chgData name="Trung Son Nguyen" userId="S::stn56@nau.edu::3f5a44e0-e97d-40b8-b007-bc1104462bcf" providerId="AD" clId="Web-{5E3BEA04-214E-84AE-85C8-2E094AF4F080}" dt="2023-04-16T11:47:36.437" v="275"/>
          <ac:spMkLst>
            <pc:docMk/>
            <pc:sldMk cId="1449765089" sldId="267"/>
            <ac:spMk id="12293" creationId="{96B05946-1FC4-49B3-AAEC-C8854CA8A2F3}"/>
          </ac:spMkLst>
        </pc:spChg>
        <pc:spChg chg="add">
          <ac:chgData name="Trung Son Nguyen" userId="S::stn56@nau.edu::3f5a44e0-e97d-40b8-b007-bc1104462bcf" providerId="AD" clId="Web-{5E3BEA04-214E-84AE-85C8-2E094AF4F080}" dt="2023-04-16T11:47:50.281" v="280"/>
          <ac:spMkLst>
            <pc:docMk/>
            <pc:sldMk cId="1449765089" sldId="267"/>
            <ac:spMk id="12294" creationId="{89A320C9-9735-4D13-8279-C1C674841392}"/>
          </ac:spMkLst>
        </pc:spChg>
        <pc:spChg chg="add del">
          <ac:chgData name="Trung Son Nguyen" userId="S::stn56@nau.edu::3f5a44e0-e97d-40b8-b007-bc1104462bcf" providerId="AD" clId="Web-{5E3BEA04-214E-84AE-85C8-2E094AF4F080}" dt="2023-04-16T11:47:28.655" v="273"/>
          <ac:spMkLst>
            <pc:docMk/>
            <pc:sldMk cId="1449765089" sldId="267"/>
            <ac:spMk id="12295" creationId="{BACC6370-2D7E-4714-9D71-7542949D7D5D}"/>
          </ac:spMkLst>
        </pc:spChg>
        <pc:spChg chg="add">
          <ac:chgData name="Trung Son Nguyen" userId="S::stn56@nau.edu::3f5a44e0-e97d-40b8-b007-bc1104462bcf" providerId="AD" clId="Web-{5E3BEA04-214E-84AE-85C8-2E094AF4F080}" dt="2023-04-16T11:47:50.281" v="280"/>
          <ac:spMkLst>
            <pc:docMk/>
            <pc:sldMk cId="1449765089" sldId="267"/>
            <ac:spMk id="12296" creationId="{92544CF4-9B52-4A7B-A4B3-88C72729B77D}"/>
          </ac:spMkLst>
        </pc:spChg>
        <pc:spChg chg="add del">
          <ac:chgData name="Trung Son Nguyen" userId="S::stn56@nau.edu::3f5a44e0-e97d-40b8-b007-bc1104462bcf" providerId="AD" clId="Web-{5E3BEA04-214E-84AE-85C8-2E094AF4F080}" dt="2023-04-16T11:47:28.655" v="273"/>
          <ac:spMkLst>
            <pc:docMk/>
            <pc:sldMk cId="1449765089" sldId="267"/>
            <ac:spMk id="12297" creationId="{F68B3F68-107C-434F-AA38-110D5EA91B85}"/>
          </ac:spMkLst>
        </pc:spChg>
        <pc:spChg chg="add">
          <ac:chgData name="Trung Son Nguyen" userId="S::stn56@nau.edu::3f5a44e0-e97d-40b8-b007-bc1104462bcf" providerId="AD" clId="Web-{5E3BEA04-214E-84AE-85C8-2E094AF4F080}" dt="2023-04-16T11:47:50.281" v="280"/>
          <ac:spMkLst>
            <pc:docMk/>
            <pc:sldMk cId="1449765089" sldId="267"/>
            <ac:spMk id="12298" creationId="{E75862C5-5C00-4421-BC7B-9B7B86DBC80D}"/>
          </ac:spMkLst>
        </pc:spChg>
        <pc:spChg chg="add del">
          <ac:chgData name="Trung Son Nguyen" userId="S::stn56@nau.edu::3f5a44e0-e97d-40b8-b007-bc1104462bcf" providerId="AD" clId="Web-{5E3BEA04-214E-84AE-85C8-2E094AF4F080}" dt="2023-04-16T11:47:28.655" v="273"/>
          <ac:spMkLst>
            <pc:docMk/>
            <pc:sldMk cId="1449765089" sldId="267"/>
            <ac:spMk id="12299" creationId="{AAD0DBB9-1A4B-4391-81D4-CB19F9AB918A}"/>
          </ac:spMkLst>
        </pc:spChg>
        <pc:spChg chg="add">
          <ac:chgData name="Trung Son Nguyen" userId="S::stn56@nau.edu::3f5a44e0-e97d-40b8-b007-bc1104462bcf" providerId="AD" clId="Web-{5E3BEA04-214E-84AE-85C8-2E094AF4F080}" dt="2023-04-16T11:47:50.281" v="280"/>
          <ac:spMkLst>
            <pc:docMk/>
            <pc:sldMk cId="1449765089" sldId="267"/>
            <ac:spMk id="12300" creationId="{089440EF-9BE9-4AE9-8C28-00B02296CDB6}"/>
          </ac:spMkLst>
        </pc:spChg>
        <pc:spChg chg="add del">
          <ac:chgData name="Trung Son Nguyen" userId="S::stn56@nau.edu::3f5a44e0-e97d-40b8-b007-bc1104462bcf" providerId="AD" clId="Web-{5E3BEA04-214E-84AE-85C8-2E094AF4F080}" dt="2023-04-16T11:47:28.655" v="273"/>
          <ac:spMkLst>
            <pc:docMk/>
            <pc:sldMk cId="1449765089" sldId="267"/>
            <ac:spMk id="12301" creationId="{063BBA22-50EA-4C4D-BE05-F1CE4E63AA56}"/>
          </ac:spMkLst>
        </pc:spChg>
        <pc:picChg chg="mod">
          <ac:chgData name="Trung Son Nguyen" userId="S::stn56@nau.edu::3f5a44e0-e97d-40b8-b007-bc1104462bcf" providerId="AD" clId="Web-{5E3BEA04-214E-84AE-85C8-2E094AF4F080}" dt="2023-04-16T11:47:50.281" v="280"/>
          <ac:picMkLst>
            <pc:docMk/>
            <pc:sldMk cId="1449765089" sldId="267"/>
            <ac:picMk id="12290" creationId="{EE38CAA7-71A8-9B33-1102-D172E80D7794}"/>
          </ac:picMkLst>
        </pc:picChg>
      </pc:sldChg>
      <pc:sldChg chg="addSp modSp mod setBg">
        <pc:chgData name="Trung Son Nguyen" userId="S::stn56@nau.edu::3f5a44e0-e97d-40b8-b007-bc1104462bcf" providerId="AD" clId="Web-{5E3BEA04-214E-84AE-85C8-2E094AF4F080}" dt="2023-04-16T11:51:14.398" v="309" actId="1076"/>
        <pc:sldMkLst>
          <pc:docMk/>
          <pc:sldMk cId="2570432124" sldId="269"/>
        </pc:sldMkLst>
        <pc:spChg chg="mod">
          <ac:chgData name="Trung Son Nguyen" userId="S::stn56@nau.edu::3f5a44e0-e97d-40b8-b007-bc1104462bcf" providerId="AD" clId="Web-{5E3BEA04-214E-84AE-85C8-2E094AF4F080}" dt="2023-04-16T11:50:52.148" v="301"/>
          <ac:spMkLst>
            <pc:docMk/>
            <pc:sldMk cId="2570432124" sldId="269"/>
            <ac:spMk id="2" creationId="{AC52610E-413A-ACBA-8DAC-328589DF65D4}"/>
          </ac:spMkLst>
        </pc:spChg>
        <pc:spChg chg="mod">
          <ac:chgData name="Trung Son Nguyen" userId="S::stn56@nau.edu::3f5a44e0-e97d-40b8-b007-bc1104462bcf" providerId="AD" clId="Web-{5E3BEA04-214E-84AE-85C8-2E094AF4F080}" dt="2023-04-16T11:51:07.601" v="306" actId="1076"/>
          <ac:spMkLst>
            <pc:docMk/>
            <pc:sldMk cId="2570432124" sldId="269"/>
            <ac:spMk id="3" creationId="{A9FC2045-9F1C-A694-0F58-53EBE62C6209}"/>
          </ac:spMkLst>
        </pc:spChg>
        <pc:spChg chg="mod">
          <ac:chgData name="Trung Son Nguyen" userId="S::stn56@nau.edu::3f5a44e0-e97d-40b8-b007-bc1104462bcf" providerId="AD" clId="Web-{5E3BEA04-214E-84AE-85C8-2E094AF4F080}" dt="2023-04-16T11:49:03.550" v="289" actId="20577"/>
          <ac:spMkLst>
            <pc:docMk/>
            <pc:sldMk cId="2570432124" sldId="269"/>
            <ac:spMk id="4" creationId="{81734457-4024-9984-8F21-902F094EA7A5}"/>
          </ac:spMkLst>
        </pc:spChg>
        <pc:spChg chg="add">
          <ac:chgData name="Trung Son Nguyen" userId="S::stn56@nau.edu::3f5a44e0-e97d-40b8-b007-bc1104462bcf" providerId="AD" clId="Web-{5E3BEA04-214E-84AE-85C8-2E094AF4F080}" dt="2023-04-16T11:50:52.148" v="301"/>
          <ac:spMkLst>
            <pc:docMk/>
            <pc:sldMk cId="2570432124" sldId="269"/>
            <ac:spMk id="14343" creationId="{743AA782-23D1-4521-8CAD-47662984AA08}"/>
          </ac:spMkLst>
        </pc:spChg>
        <pc:spChg chg="add">
          <ac:chgData name="Trung Son Nguyen" userId="S::stn56@nau.edu::3f5a44e0-e97d-40b8-b007-bc1104462bcf" providerId="AD" clId="Web-{5E3BEA04-214E-84AE-85C8-2E094AF4F080}" dt="2023-04-16T11:50:52.148" v="301"/>
          <ac:spMkLst>
            <pc:docMk/>
            <pc:sldMk cId="2570432124" sldId="269"/>
            <ac:spMk id="14345" creationId="{71877DBC-BB60-40F0-AC93-2ACDBAAE60CE}"/>
          </ac:spMkLst>
        </pc:spChg>
        <pc:picChg chg="mod">
          <ac:chgData name="Trung Son Nguyen" userId="S::stn56@nau.edu::3f5a44e0-e97d-40b8-b007-bc1104462bcf" providerId="AD" clId="Web-{5E3BEA04-214E-84AE-85C8-2E094AF4F080}" dt="2023-04-16T11:51:14.398" v="309" actId="1076"/>
          <ac:picMkLst>
            <pc:docMk/>
            <pc:sldMk cId="2570432124" sldId="269"/>
            <ac:picMk id="14338" creationId="{784E4726-9F11-D9AD-9F91-7DEF07F86320}"/>
          </ac:picMkLst>
        </pc:picChg>
      </pc:sldChg>
      <pc:sldChg chg="addSp modSp mod setBg">
        <pc:chgData name="Trung Son Nguyen" userId="S::stn56@nau.edu::3f5a44e0-e97d-40b8-b007-bc1104462bcf" providerId="AD" clId="Web-{5E3BEA04-214E-84AE-85C8-2E094AF4F080}" dt="2023-04-16T11:46:38.513" v="269" actId="20577"/>
        <pc:sldMkLst>
          <pc:docMk/>
          <pc:sldMk cId="2209829223" sldId="270"/>
        </pc:sldMkLst>
        <pc:spChg chg="mod">
          <ac:chgData name="Trung Son Nguyen" userId="S::stn56@nau.edu::3f5a44e0-e97d-40b8-b007-bc1104462bcf" providerId="AD" clId="Web-{5E3BEA04-214E-84AE-85C8-2E094AF4F080}" dt="2023-04-16T11:43:38.694" v="164"/>
          <ac:spMkLst>
            <pc:docMk/>
            <pc:sldMk cId="2209829223" sldId="270"/>
            <ac:spMk id="2" creationId="{F34FDD1C-BE20-C750-F066-4722445E20C9}"/>
          </ac:spMkLst>
        </pc:spChg>
        <pc:spChg chg="mod">
          <ac:chgData name="Trung Son Nguyen" userId="S::stn56@nau.edu::3f5a44e0-e97d-40b8-b007-bc1104462bcf" providerId="AD" clId="Web-{5E3BEA04-214E-84AE-85C8-2E094AF4F080}" dt="2023-04-16T11:46:38.513" v="269" actId="20577"/>
          <ac:spMkLst>
            <pc:docMk/>
            <pc:sldMk cId="2209829223" sldId="270"/>
            <ac:spMk id="3" creationId="{19E1087F-5206-C89A-7E1F-7608C69B8DDE}"/>
          </ac:spMkLst>
        </pc:spChg>
        <pc:spChg chg="add">
          <ac:chgData name="Trung Son Nguyen" userId="S::stn56@nau.edu::3f5a44e0-e97d-40b8-b007-bc1104462bcf" providerId="AD" clId="Web-{5E3BEA04-214E-84AE-85C8-2E094AF4F080}" dt="2023-04-16T11:43:38.694" v="164"/>
          <ac:spMkLst>
            <pc:docMk/>
            <pc:sldMk cId="2209829223" sldId="270"/>
            <ac:spMk id="10" creationId="{743AA782-23D1-4521-8CAD-47662984AA08}"/>
          </ac:spMkLst>
        </pc:spChg>
        <pc:spChg chg="add">
          <ac:chgData name="Trung Son Nguyen" userId="S::stn56@nau.edu::3f5a44e0-e97d-40b8-b007-bc1104462bcf" providerId="AD" clId="Web-{5E3BEA04-214E-84AE-85C8-2E094AF4F080}" dt="2023-04-16T11:43:38.694" v="164"/>
          <ac:spMkLst>
            <pc:docMk/>
            <pc:sldMk cId="2209829223" sldId="270"/>
            <ac:spMk id="12" creationId="{71877DBC-BB60-40F0-AC93-2ACDBAAE60CE}"/>
          </ac:spMkLst>
        </pc:spChg>
        <pc:graphicFrameChg chg="add mod modGraphic">
          <ac:chgData name="Trung Son Nguyen" userId="S::stn56@nau.edu::3f5a44e0-e97d-40b8-b007-bc1104462bcf" providerId="AD" clId="Web-{5E3BEA04-214E-84AE-85C8-2E094AF4F080}" dt="2023-04-16T11:45:34.964" v="221" actId="1076"/>
          <ac:graphicFrameMkLst>
            <pc:docMk/>
            <pc:sldMk cId="2209829223" sldId="270"/>
            <ac:graphicFrameMk id="5" creationId="{DD667FA7-C4F1-638F-2B2F-48F1335DDE83}"/>
          </ac:graphicFrameMkLst>
        </pc:graphicFrameChg>
      </pc:sldChg>
      <pc:sldChg chg="addSp delSp modSp mod setBg">
        <pc:chgData name="Trung Son Nguyen" userId="S::stn56@nau.edu::3f5a44e0-e97d-40b8-b007-bc1104462bcf" providerId="AD" clId="Web-{5E3BEA04-214E-84AE-85C8-2E094AF4F080}" dt="2023-04-16T12:04:01.272" v="534" actId="20577"/>
        <pc:sldMkLst>
          <pc:docMk/>
          <pc:sldMk cId="4027134636" sldId="271"/>
        </pc:sldMkLst>
        <pc:spChg chg="mod">
          <ac:chgData name="Trung Son Nguyen" userId="S::stn56@nau.edu::3f5a44e0-e97d-40b8-b007-bc1104462bcf" providerId="AD" clId="Web-{5E3BEA04-214E-84AE-85C8-2E094AF4F080}" dt="2023-04-16T12:04:01.272" v="534" actId="20577"/>
          <ac:spMkLst>
            <pc:docMk/>
            <pc:sldMk cId="4027134636" sldId="271"/>
            <ac:spMk id="2" creationId="{19CF7EA6-9FB3-DB5F-0BBB-ECDF39316FF8}"/>
          </ac:spMkLst>
        </pc:spChg>
        <pc:spChg chg="mod">
          <ac:chgData name="Trung Son Nguyen" userId="S::stn56@nau.edu::3f5a44e0-e97d-40b8-b007-bc1104462bcf" providerId="AD" clId="Web-{5E3BEA04-214E-84AE-85C8-2E094AF4F080}" dt="2023-04-16T12:02:41.362" v="509" actId="20577"/>
          <ac:spMkLst>
            <pc:docMk/>
            <pc:sldMk cId="4027134636" sldId="271"/>
            <ac:spMk id="3" creationId="{DE91871F-5B1E-0C4F-1A3C-CCE64FBDD6E0}"/>
          </ac:spMkLst>
        </pc:spChg>
        <pc:spChg chg="add">
          <ac:chgData name="Trung Son Nguyen" userId="S::stn56@nau.edu::3f5a44e0-e97d-40b8-b007-bc1104462bcf" providerId="AD" clId="Web-{5E3BEA04-214E-84AE-85C8-2E094AF4F080}" dt="2023-04-16T12:02:31.393" v="507"/>
          <ac:spMkLst>
            <pc:docMk/>
            <pc:sldMk cId="4027134636" sldId="271"/>
            <ac:spMk id="15" creationId="{8F7AFB9A-7364-478C-B48B-8523CDD9AE8D}"/>
          </ac:spMkLst>
        </pc:spChg>
        <pc:spChg chg="add">
          <ac:chgData name="Trung Son Nguyen" userId="S::stn56@nau.edu::3f5a44e0-e97d-40b8-b007-bc1104462bcf" providerId="AD" clId="Web-{5E3BEA04-214E-84AE-85C8-2E094AF4F080}" dt="2023-04-16T12:02:31.393" v="507"/>
          <ac:spMkLst>
            <pc:docMk/>
            <pc:sldMk cId="4027134636" sldId="271"/>
            <ac:spMk id="17" creationId="{36678033-86B6-40E6-BE90-78D8ED4E3A31}"/>
          </ac:spMkLst>
        </pc:spChg>
        <pc:spChg chg="add">
          <ac:chgData name="Trung Son Nguyen" userId="S::stn56@nau.edu::3f5a44e0-e97d-40b8-b007-bc1104462bcf" providerId="AD" clId="Web-{5E3BEA04-214E-84AE-85C8-2E094AF4F080}" dt="2023-04-16T12:02:31.393" v="507"/>
          <ac:spMkLst>
            <pc:docMk/>
            <pc:sldMk cId="4027134636" sldId="271"/>
            <ac:spMk id="19" creationId="{D2542E1A-076E-4A34-BB67-2BF961754E0C}"/>
          </ac:spMkLst>
        </pc:spChg>
        <pc:spChg chg="add">
          <ac:chgData name="Trung Son Nguyen" userId="S::stn56@nau.edu::3f5a44e0-e97d-40b8-b007-bc1104462bcf" providerId="AD" clId="Web-{5E3BEA04-214E-84AE-85C8-2E094AF4F080}" dt="2023-04-16T12:02:31.393" v="507"/>
          <ac:spMkLst>
            <pc:docMk/>
            <pc:sldMk cId="4027134636" sldId="271"/>
            <ac:spMk id="21" creationId="{75C56826-D4E5-42ED-8529-079651CB3005}"/>
          </ac:spMkLst>
        </pc:spChg>
        <pc:spChg chg="add">
          <ac:chgData name="Trung Son Nguyen" userId="S::stn56@nau.edu::3f5a44e0-e97d-40b8-b007-bc1104462bcf" providerId="AD" clId="Web-{5E3BEA04-214E-84AE-85C8-2E094AF4F080}" dt="2023-04-16T12:02:31.393" v="507"/>
          <ac:spMkLst>
            <pc:docMk/>
            <pc:sldMk cId="4027134636" sldId="271"/>
            <ac:spMk id="23" creationId="{82095FCE-EF05-4443-B97A-85DEE3A5CA17}"/>
          </ac:spMkLst>
        </pc:spChg>
        <pc:graphicFrameChg chg="add del mod">
          <ac:chgData name="Trung Son Nguyen" userId="S::stn56@nau.edu::3f5a44e0-e97d-40b8-b007-bc1104462bcf" providerId="AD" clId="Web-{5E3BEA04-214E-84AE-85C8-2E094AF4F080}" dt="2023-04-16T11:55:27.833" v="352"/>
          <ac:graphicFrameMkLst>
            <pc:docMk/>
            <pc:sldMk cId="4027134636" sldId="271"/>
            <ac:graphicFrameMk id="5" creationId="{388675AB-B75A-F01E-B008-3EB7B36E2FE6}"/>
          </ac:graphicFrameMkLst>
        </pc:graphicFrameChg>
        <pc:picChg chg="add del mod">
          <ac:chgData name="Trung Son Nguyen" userId="S::stn56@nau.edu::3f5a44e0-e97d-40b8-b007-bc1104462bcf" providerId="AD" clId="Web-{5E3BEA04-214E-84AE-85C8-2E094AF4F080}" dt="2023-04-16T11:58:07.446" v="406"/>
          <ac:picMkLst>
            <pc:docMk/>
            <pc:sldMk cId="4027134636" sldId="271"/>
            <ac:picMk id="7" creationId="{BDF4BF52-2A19-FAC3-394B-9D58A672F127}"/>
          </ac:picMkLst>
        </pc:picChg>
        <pc:picChg chg="add del mod">
          <ac:chgData name="Trung Son Nguyen" userId="S::stn56@nau.edu::3f5a44e0-e97d-40b8-b007-bc1104462bcf" providerId="AD" clId="Web-{5E3BEA04-214E-84AE-85C8-2E094AF4F080}" dt="2023-04-16T11:59:55.122" v="422"/>
          <ac:picMkLst>
            <pc:docMk/>
            <pc:sldMk cId="4027134636" sldId="271"/>
            <ac:picMk id="8" creationId="{C67C1725-783F-E42F-4FA1-ADCF64AB2D72}"/>
          </ac:picMkLst>
        </pc:picChg>
        <pc:picChg chg="add mod ord">
          <ac:chgData name="Trung Son Nguyen" userId="S::stn56@nau.edu::3f5a44e0-e97d-40b8-b007-bc1104462bcf" providerId="AD" clId="Web-{5E3BEA04-214E-84AE-85C8-2E094AF4F080}" dt="2023-04-16T12:03:28.739" v="529" actId="14100"/>
          <ac:picMkLst>
            <pc:docMk/>
            <pc:sldMk cId="4027134636" sldId="271"/>
            <ac:picMk id="9" creationId="{8C34DA56-8AE5-D3C7-B15A-005CBC8027BB}"/>
          </ac:picMkLst>
        </pc:picChg>
        <pc:picChg chg="add mod">
          <ac:chgData name="Trung Son Nguyen" userId="S::stn56@nau.edu::3f5a44e0-e97d-40b8-b007-bc1104462bcf" providerId="AD" clId="Web-{5E3BEA04-214E-84AE-85C8-2E094AF4F080}" dt="2023-04-16T12:03:22.301" v="527" actId="14100"/>
          <ac:picMkLst>
            <pc:docMk/>
            <pc:sldMk cId="4027134636" sldId="271"/>
            <ac:picMk id="10" creationId="{B5D9FBE7-72F7-405B-D7F8-1CE1D2C7833F}"/>
          </ac:picMkLst>
        </pc:picChg>
      </pc:sldChg>
      <pc:sldChg chg="addSp delSp modSp mod setBg setClrOvrMap">
        <pc:chgData name="Trung Son Nguyen" userId="S::stn56@nau.edu::3f5a44e0-e97d-40b8-b007-bc1104462bcf" providerId="AD" clId="Web-{5E3BEA04-214E-84AE-85C8-2E094AF4F080}" dt="2023-04-16T11:54:23.468" v="350"/>
        <pc:sldMkLst>
          <pc:docMk/>
          <pc:sldMk cId="2460889904" sldId="273"/>
        </pc:sldMkLst>
        <pc:spChg chg="mod">
          <ac:chgData name="Trung Son Nguyen" userId="S::stn56@nau.edu::3f5a44e0-e97d-40b8-b007-bc1104462bcf" providerId="AD" clId="Web-{5E3BEA04-214E-84AE-85C8-2E094AF4F080}" dt="2023-04-16T11:54:23.468" v="350"/>
          <ac:spMkLst>
            <pc:docMk/>
            <pc:sldMk cId="2460889904" sldId="273"/>
            <ac:spMk id="2" creationId="{BBA5997D-88B7-3BD3-5355-CA6008D4F253}"/>
          </ac:spMkLst>
        </pc:spChg>
        <pc:spChg chg="add del mod">
          <ac:chgData name="Trung Son Nguyen" userId="S::stn56@nau.edu::3f5a44e0-e97d-40b8-b007-bc1104462bcf" providerId="AD" clId="Web-{5E3BEA04-214E-84AE-85C8-2E094AF4F080}" dt="2023-04-16T11:54:23.468" v="350"/>
          <ac:spMkLst>
            <pc:docMk/>
            <pc:sldMk cId="2460889904" sldId="273"/>
            <ac:spMk id="3" creationId="{AAF5359F-D1D0-2F92-51F0-1AB6A7D484D5}"/>
          </ac:spMkLst>
        </pc:spChg>
        <pc:spChg chg="add del">
          <ac:chgData name="Trung Son Nguyen" userId="S::stn56@nau.edu::3f5a44e0-e97d-40b8-b007-bc1104462bcf" providerId="AD" clId="Web-{5E3BEA04-214E-84AE-85C8-2E094AF4F080}" dt="2023-04-16T11:54:23.453" v="349"/>
          <ac:spMkLst>
            <pc:docMk/>
            <pc:sldMk cId="2460889904" sldId="273"/>
            <ac:spMk id="9" creationId="{9DBC8166-481C-4473-95F5-9A5B9073B7F1}"/>
          </ac:spMkLst>
        </pc:spChg>
        <pc:spChg chg="add del">
          <ac:chgData name="Trung Son Nguyen" userId="S::stn56@nau.edu::3f5a44e0-e97d-40b8-b007-bc1104462bcf" providerId="AD" clId="Web-{5E3BEA04-214E-84AE-85C8-2E094AF4F080}" dt="2023-04-16T11:54:23.453" v="349"/>
          <ac:spMkLst>
            <pc:docMk/>
            <pc:sldMk cId="2460889904" sldId="273"/>
            <ac:spMk id="11" creationId="{A5A5CE6E-90AF-4D43-A014-1F9EC83EB93D}"/>
          </ac:spMkLst>
        </pc:spChg>
        <pc:spChg chg="add">
          <ac:chgData name="Trung Son Nguyen" userId="S::stn56@nau.edu::3f5a44e0-e97d-40b8-b007-bc1104462bcf" providerId="AD" clId="Web-{5E3BEA04-214E-84AE-85C8-2E094AF4F080}" dt="2023-04-16T11:54:23.468" v="350"/>
          <ac:spMkLst>
            <pc:docMk/>
            <pc:sldMk cId="2460889904" sldId="273"/>
            <ac:spMk id="13" creationId="{08C9B587-E65E-4B52-B37C-ABEBB6E87928}"/>
          </ac:spMkLst>
        </pc:spChg>
        <pc:spChg chg="add">
          <ac:chgData name="Trung Son Nguyen" userId="S::stn56@nau.edu::3f5a44e0-e97d-40b8-b007-bc1104462bcf" providerId="AD" clId="Web-{5E3BEA04-214E-84AE-85C8-2E094AF4F080}" dt="2023-04-16T11:54:23.468" v="350"/>
          <ac:spMkLst>
            <pc:docMk/>
            <pc:sldMk cId="2460889904" sldId="273"/>
            <ac:spMk id="14" creationId="{7C432AFE-B3D2-4BFF-BF8F-96C27AFF1AC7}"/>
          </ac:spMkLst>
        </pc:spChg>
        <pc:spChg chg="add">
          <ac:chgData name="Trung Son Nguyen" userId="S::stn56@nau.edu::3f5a44e0-e97d-40b8-b007-bc1104462bcf" providerId="AD" clId="Web-{5E3BEA04-214E-84AE-85C8-2E094AF4F080}" dt="2023-04-16T11:54:23.468" v="350"/>
          <ac:spMkLst>
            <pc:docMk/>
            <pc:sldMk cId="2460889904" sldId="273"/>
            <ac:spMk id="16" creationId="{AF2F604E-43BE-4DC3-B983-E071523364F8}"/>
          </ac:spMkLst>
        </pc:spChg>
        <pc:spChg chg="add">
          <ac:chgData name="Trung Son Nguyen" userId="S::stn56@nau.edu::3f5a44e0-e97d-40b8-b007-bc1104462bcf" providerId="AD" clId="Web-{5E3BEA04-214E-84AE-85C8-2E094AF4F080}" dt="2023-04-16T11:54:23.468" v="350"/>
          <ac:spMkLst>
            <pc:docMk/>
            <pc:sldMk cId="2460889904" sldId="273"/>
            <ac:spMk id="17" creationId="{AAF5359F-D1D0-2F92-51F0-1AB6A7D484D5}"/>
          </ac:spMkLst>
        </pc:spChg>
        <pc:graphicFrameChg chg="add del">
          <ac:chgData name="Trung Son Nguyen" userId="S::stn56@nau.edu::3f5a44e0-e97d-40b8-b007-bc1104462bcf" providerId="AD" clId="Web-{5E3BEA04-214E-84AE-85C8-2E094AF4F080}" dt="2023-04-16T11:54:23.453" v="349"/>
          <ac:graphicFrameMkLst>
            <pc:docMk/>
            <pc:sldMk cId="2460889904" sldId="273"/>
            <ac:graphicFrameMk id="5" creationId="{52394453-5998-D743-91B1-94B59DB953D1}"/>
          </ac:graphicFrameMkLst>
        </pc:graphicFrameChg>
        <pc:picChg chg="add">
          <ac:chgData name="Trung Son Nguyen" userId="S::stn56@nau.edu::3f5a44e0-e97d-40b8-b007-bc1104462bcf" providerId="AD" clId="Web-{5E3BEA04-214E-84AE-85C8-2E094AF4F080}" dt="2023-04-16T11:54:23.468" v="350"/>
          <ac:picMkLst>
            <pc:docMk/>
            <pc:sldMk cId="2460889904" sldId="273"/>
            <ac:picMk id="15" creationId="{67B66555-4B66-7A01-4D65-088E80B164B7}"/>
          </ac:picMkLst>
        </pc:picChg>
      </pc:sldChg>
      <pc:sldChg chg="modSp">
        <pc:chgData name="Trung Son Nguyen" userId="S::stn56@nau.edu::3f5a44e0-e97d-40b8-b007-bc1104462bcf" providerId="AD" clId="Web-{5E3BEA04-214E-84AE-85C8-2E094AF4F080}" dt="2023-04-16T11:37:36.758" v="122" actId="1076"/>
        <pc:sldMkLst>
          <pc:docMk/>
          <pc:sldMk cId="1512182546" sldId="276"/>
        </pc:sldMkLst>
        <pc:spChg chg="mod">
          <ac:chgData name="Trung Son Nguyen" userId="S::stn56@nau.edu::3f5a44e0-e97d-40b8-b007-bc1104462bcf" providerId="AD" clId="Web-{5E3BEA04-214E-84AE-85C8-2E094AF4F080}" dt="2023-04-16T11:36:04.036" v="91" actId="1076"/>
          <ac:spMkLst>
            <pc:docMk/>
            <pc:sldMk cId="1512182546" sldId="276"/>
            <ac:spMk id="2" creationId="{4BBCA760-3C5A-467B-A859-958C12F84437}"/>
          </ac:spMkLst>
        </pc:spChg>
        <pc:picChg chg="mod">
          <ac:chgData name="Trung Son Nguyen" userId="S::stn56@nau.edu::3f5a44e0-e97d-40b8-b007-bc1104462bcf" providerId="AD" clId="Web-{5E3BEA04-214E-84AE-85C8-2E094AF4F080}" dt="2023-04-16T11:36:38.459" v="102" actId="14100"/>
          <ac:picMkLst>
            <pc:docMk/>
            <pc:sldMk cId="1512182546" sldId="276"/>
            <ac:picMk id="5" creationId="{951E846F-2602-715D-22BC-18809ABBBF6D}"/>
          </ac:picMkLst>
        </pc:picChg>
        <pc:picChg chg="mod">
          <ac:chgData name="Trung Son Nguyen" userId="S::stn56@nau.edu::3f5a44e0-e97d-40b8-b007-bc1104462bcf" providerId="AD" clId="Web-{5E3BEA04-214E-84AE-85C8-2E094AF4F080}" dt="2023-04-16T11:37:29.351" v="119" actId="1076"/>
          <ac:picMkLst>
            <pc:docMk/>
            <pc:sldMk cId="1512182546" sldId="276"/>
            <ac:picMk id="7" creationId="{5BDB569E-9408-118C-4F0F-A9655B93C5EB}"/>
          </ac:picMkLst>
        </pc:picChg>
        <pc:picChg chg="mod">
          <ac:chgData name="Trung Son Nguyen" userId="S::stn56@nau.edu::3f5a44e0-e97d-40b8-b007-bc1104462bcf" providerId="AD" clId="Web-{5E3BEA04-214E-84AE-85C8-2E094AF4F080}" dt="2023-04-16T11:37:21.226" v="116" actId="1076"/>
          <ac:picMkLst>
            <pc:docMk/>
            <pc:sldMk cId="1512182546" sldId="276"/>
            <ac:picMk id="9" creationId="{868461EB-0EFC-D7E0-B8DD-2158F7699C8E}"/>
          </ac:picMkLst>
        </pc:picChg>
        <pc:picChg chg="mod">
          <ac:chgData name="Trung Son Nguyen" userId="S::stn56@nau.edu::3f5a44e0-e97d-40b8-b007-bc1104462bcf" providerId="AD" clId="Web-{5E3BEA04-214E-84AE-85C8-2E094AF4F080}" dt="2023-04-16T11:36:24.443" v="98" actId="14100"/>
          <ac:picMkLst>
            <pc:docMk/>
            <pc:sldMk cId="1512182546" sldId="276"/>
            <ac:picMk id="13314" creationId="{34FD6802-C229-6311-5AA2-93F78FE76FC2}"/>
          </ac:picMkLst>
        </pc:picChg>
        <pc:picChg chg="mod">
          <ac:chgData name="Trung Son Nguyen" userId="S::stn56@nau.edu::3f5a44e0-e97d-40b8-b007-bc1104462bcf" providerId="AD" clId="Web-{5E3BEA04-214E-84AE-85C8-2E094AF4F080}" dt="2023-04-16T11:37:36.758" v="122" actId="1076"/>
          <ac:picMkLst>
            <pc:docMk/>
            <pc:sldMk cId="1512182546" sldId="276"/>
            <ac:picMk id="13316" creationId="{2C7DAF3B-E126-559D-78A5-60DF697EB884}"/>
          </ac:picMkLst>
        </pc:picChg>
      </pc:sldChg>
      <pc:sldChg chg="addSp modSp mod setBg">
        <pc:chgData name="Trung Son Nguyen" userId="S::stn56@nau.edu::3f5a44e0-e97d-40b8-b007-bc1104462bcf" providerId="AD" clId="Web-{5E3BEA04-214E-84AE-85C8-2E094AF4F080}" dt="2023-04-16T11:33:33.389" v="82"/>
        <pc:sldMkLst>
          <pc:docMk/>
          <pc:sldMk cId="2097774979" sldId="277"/>
        </pc:sldMkLst>
        <pc:spChg chg="mod">
          <ac:chgData name="Trung Son Nguyen" userId="S::stn56@nau.edu::3f5a44e0-e97d-40b8-b007-bc1104462bcf" providerId="AD" clId="Web-{5E3BEA04-214E-84AE-85C8-2E094AF4F080}" dt="2023-04-16T11:33:33.389" v="82"/>
          <ac:spMkLst>
            <pc:docMk/>
            <pc:sldMk cId="2097774979" sldId="277"/>
            <ac:spMk id="2" creationId="{F781FD54-99DD-A286-77F4-BBED47DD4CC3}"/>
          </ac:spMkLst>
        </pc:spChg>
        <pc:spChg chg="mod">
          <ac:chgData name="Trung Son Nguyen" userId="S::stn56@nau.edu::3f5a44e0-e97d-40b8-b007-bc1104462bcf" providerId="AD" clId="Web-{5E3BEA04-214E-84AE-85C8-2E094AF4F080}" dt="2023-04-16T11:33:33.389" v="82"/>
          <ac:spMkLst>
            <pc:docMk/>
            <pc:sldMk cId="2097774979" sldId="277"/>
            <ac:spMk id="3" creationId="{2288B636-46AC-0403-7857-A3A8D334A678}"/>
          </ac:spMkLst>
        </pc:spChg>
        <pc:spChg chg="add">
          <ac:chgData name="Trung Son Nguyen" userId="S::stn56@nau.edu::3f5a44e0-e97d-40b8-b007-bc1104462bcf" providerId="AD" clId="Web-{5E3BEA04-214E-84AE-85C8-2E094AF4F080}" dt="2023-04-16T11:33:33.389" v="82"/>
          <ac:spMkLst>
            <pc:docMk/>
            <pc:sldMk cId="2097774979" sldId="277"/>
            <ac:spMk id="9" creationId="{743AA782-23D1-4521-8CAD-47662984AA08}"/>
          </ac:spMkLst>
        </pc:spChg>
        <pc:spChg chg="add">
          <ac:chgData name="Trung Son Nguyen" userId="S::stn56@nau.edu::3f5a44e0-e97d-40b8-b007-bc1104462bcf" providerId="AD" clId="Web-{5E3BEA04-214E-84AE-85C8-2E094AF4F080}" dt="2023-04-16T11:33:33.389" v="82"/>
          <ac:spMkLst>
            <pc:docMk/>
            <pc:sldMk cId="2097774979" sldId="277"/>
            <ac:spMk id="11" creationId="{71877DBC-BB60-40F0-AC93-2ACDBAAE60CE}"/>
          </ac:spMkLst>
        </pc:spChg>
        <pc:picChg chg="mod">
          <ac:chgData name="Trung Son Nguyen" userId="S::stn56@nau.edu::3f5a44e0-e97d-40b8-b007-bc1104462bcf" providerId="AD" clId="Web-{5E3BEA04-214E-84AE-85C8-2E094AF4F080}" dt="2023-04-16T11:33:33.389" v="82"/>
          <ac:picMkLst>
            <pc:docMk/>
            <pc:sldMk cId="2097774979" sldId="277"/>
            <ac:picMk id="4" creationId="{DB01D428-05A6-9059-0DE7-055801C97A02}"/>
          </ac:picMkLst>
        </pc:picChg>
      </pc:sldChg>
      <pc:sldChg chg="new del">
        <pc:chgData name="Trung Son Nguyen" userId="S::stn56@nau.edu::3f5a44e0-e97d-40b8-b007-bc1104462bcf" providerId="AD" clId="Web-{5E3BEA04-214E-84AE-85C8-2E094AF4F080}" dt="2023-04-16T11:39:04.230" v="125"/>
        <pc:sldMkLst>
          <pc:docMk/>
          <pc:sldMk cId="1491521744" sldId="279"/>
        </pc:sldMkLst>
      </pc:sldChg>
      <pc:sldChg chg="addSp modSp new mod setBg">
        <pc:chgData name="Trung Son Nguyen" userId="S::stn56@nau.edu::3f5a44e0-e97d-40b8-b007-bc1104462bcf" providerId="AD" clId="Web-{5E3BEA04-214E-84AE-85C8-2E094AF4F080}" dt="2023-04-16T12:09:29.268" v="658" actId="14100"/>
        <pc:sldMkLst>
          <pc:docMk/>
          <pc:sldMk cId="4209675753" sldId="279"/>
        </pc:sldMkLst>
        <pc:spChg chg="mod">
          <ac:chgData name="Trung Son Nguyen" userId="S::stn56@nau.edu::3f5a44e0-e97d-40b8-b007-bc1104462bcf" providerId="AD" clId="Web-{5E3BEA04-214E-84AE-85C8-2E094AF4F080}" dt="2023-04-16T12:09:05.439" v="649" actId="14100"/>
          <ac:spMkLst>
            <pc:docMk/>
            <pc:sldMk cId="4209675753" sldId="279"/>
            <ac:spMk id="2" creationId="{A0F77D17-986E-C030-6061-4A9BC1D46FD8}"/>
          </ac:spMkLst>
        </pc:spChg>
        <pc:spChg chg="mod">
          <ac:chgData name="Trung Son Nguyen" userId="S::stn56@nau.edu::3f5a44e0-e97d-40b8-b007-bc1104462bcf" providerId="AD" clId="Web-{5E3BEA04-214E-84AE-85C8-2E094AF4F080}" dt="2023-04-16T12:09:22.221" v="656" actId="20577"/>
          <ac:spMkLst>
            <pc:docMk/>
            <pc:sldMk cId="4209675753" sldId="279"/>
            <ac:spMk id="3" creationId="{9065F8AB-2055-AC99-1C9A-F2108A8E21A3}"/>
          </ac:spMkLst>
        </pc:spChg>
        <pc:spChg chg="add">
          <ac:chgData name="Trung Son Nguyen" userId="S::stn56@nau.edu::3f5a44e0-e97d-40b8-b007-bc1104462bcf" providerId="AD" clId="Web-{5E3BEA04-214E-84AE-85C8-2E094AF4F080}" dt="2023-04-16T12:08:50.361" v="644"/>
          <ac:spMkLst>
            <pc:docMk/>
            <pc:sldMk cId="4209675753" sldId="279"/>
            <ac:spMk id="9" creationId="{2B97F24A-32CE-4C1C-A50D-3016B394DCFB}"/>
          </ac:spMkLst>
        </pc:spChg>
        <pc:spChg chg="add">
          <ac:chgData name="Trung Son Nguyen" userId="S::stn56@nau.edu::3f5a44e0-e97d-40b8-b007-bc1104462bcf" providerId="AD" clId="Web-{5E3BEA04-214E-84AE-85C8-2E094AF4F080}" dt="2023-04-16T12:08:50.361" v="644"/>
          <ac:spMkLst>
            <pc:docMk/>
            <pc:sldMk cId="4209675753" sldId="279"/>
            <ac:spMk id="11" creationId="{6357EC4F-235E-4222-A36F-C7878ACE37F2}"/>
          </ac:spMkLst>
        </pc:spChg>
        <pc:picChg chg="add mod">
          <ac:chgData name="Trung Son Nguyen" userId="S::stn56@nau.edu::3f5a44e0-e97d-40b8-b007-bc1104462bcf" providerId="AD" clId="Web-{5E3BEA04-214E-84AE-85C8-2E094AF4F080}" dt="2023-04-16T12:09:29.268" v="658" actId="14100"/>
          <ac:picMkLst>
            <pc:docMk/>
            <pc:sldMk cId="4209675753" sldId="279"/>
            <ac:picMk id="4" creationId="{9618CDA4-C8F8-F47C-86C3-BCACCDCF399F}"/>
          </ac:picMkLst>
        </pc:picChg>
      </pc:sldChg>
      <pc:sldChg chg="modSp add del mod setBg">
        <pc:chgData name="Trung Son Nguyen" userId="S::stn56@nau.edu::3f5a44e0-e97d-40b8-b007-bc1104462bcf" providerId="AD" clId="Web-{5E3BEA04-214E-84AE-85C8-2E094AF4F080}" dt="2023-04-16T11:58:16.837" v="407"/>
        <pc:sldMkLst>
          <pc:docMk/>
          <pc:sldMk cId="2230151615" sldId="280"/>
        </pc:sldMkLst>
        <pc:spChg chg="mod">
          <ac:chgData name="Trung Son Nguyen" userId="S::stn56@nau.edu::3f5a44e0-e97d-40b8-b007-bc1104462bcf" providerId="AD" clId="Web-{5E3BEA04-214E-84AE-85C8-2E094AF4F080}" dt="2023-04-16T11:40:15.936" v="135" actId="20577"/>
          <ac:spMkLst>
            <pc:docMk/>
            <pc:sldMk cId="2230151615" sldId="280"/>
            <ac:spMk id="2" creationId="{9404BE7E-D41D-1C52-4661-881D3EE10CA0}"/>
          </ac:spMkLst>
        </pc:spChg>
        <pc:spChg chg="mod">
          <ac:chgData name="Trung Son Nguyen" userId="S::stn56@nau.edu::3f5a44e0-e97d-40b8-b007-bc1104462bcf" providerId="AD" clId="Web-{5E3BEA04-214E-84AE-85C8-2E094AF4F080}" dt="2023-04-16T11:52:39.652" v="332" actId="20577"/>
          <ac:spMkLst>
            <pc:docMk/>
            <pc:sldMk cId="2230151615" sldId="280"/>
            <ac:spMk id="3" creationId="{A1A22E2D-CF5B-729D-06C0-D5AF02EF1406}"/>
          </ac:spMkLst>
        </pc:spChg>
        <pc:spChg chg="mod">
          <ac:chgData name="Trung Son Nguyen" userId="S::stn56@nau.edu::3f5a44e0-e97d-40b8-b007-bc1104462bcf" providerId="AD" clId="Web-{5E3BEA04-214E-84AE-85C8-2E094AF4F080}" dt="2023-04-16T11:39:37.059" v="126" actId="20577"/>
          <ac:spMkLst>
            <pc:docMk/>
            <pc:sldMk cId="2230151615" sldId="280"/>
            <ac:spMk id="5" creationId="{AA618AA8-D714-581F-8854-97EA134726D2}"/>
          </ac:spMkLst>
        </pc:spChg>
        <pc:spChg chg="mod">
          <ac:chgData name="Trung Son Nguyen" userId="S::stn56@nau.edu::3f5a44e0-e97d-40b8-b007-bc1104462bcf" providerId="AD" clId="Web-{5E3BEA04-214E-84AE-85C8-2E094AF4F080}" dt="2023-04-16T11:50:22.475" v="295" actId="1076"/>
          <ac:spMkLst>
            <pc:docMk/>
            <pc:sldMk cId="2230151615" sldId="280"/>
            <ac:spMk id="8" creationId="{9CF1E3C4-3920-1C62-C82C-A1DC0613D6BE}"/>
          </ac:spMkLst>
        </pc:spChg>
        <pc:picChg chg="mod">
          <ac:chgData name="Trung Son Nguyen" userId="S::stn56@nau.edu::3f5a44e0-e97d-40b8-b007-bc1104462bcf" providerId="AD" clId="Web-{5E3BEA04-214E-84AE-85C8-2E094AF4F080}" dt="2023-04-16T11:49:41.098" v="294" actId="1076"/>
          <ac:picMkLst>
            <pc:docMk/>
            <pc:sldMk cId="2230151615" sldId="280"/>
            <ac:picMk id="7" creationId="{CE2E0242-73DB-F7DD-FB19-8F38406C40F6}"/>
          </ac:picMkLst>
        </pc:picChg>
      </pc:sldChg>
      <pc:sldChg chg="add del">
        <pc:chgData name="Trung Son Nguyen" userId="S::stn56@nau.edu::3f5a44e0-e97d-40b8-b007-bc1104462bcf" providerId="AD" clId="Web-{5E3BEA04-214E-84AE-85C8-2E094AF4F080}" dt="2023-04-16T11:42:11.893" v="143"/>
        <pc:sldMkLst>
          <pc:docMk/>
          <pc:sldMk cId="3850245728" sldId="281"/>
        </pc:sldMkLst>
      </pc:sldChg>
      <pc:sldMasterChg chg="add addSldLayout">
        <pc:chgData name="Trung Son Nguyen" userId="S::stn56@nau.edu::3f5a44e0-e97d-40b8-b007-bc1104462bcf" providerId="AD" clId="Web-{5E3BEA04-214E-84AE-85C8-2E094AF4F080}" dt="2023-04-16T11:39:01.245" v="124"/>
        <pc:sldMasterMkLst>
          <pc:docMk/>
          <pc:sldMasterMk cId="320589103" sldId="2147483672"/>
        </pc:sldMasterMkLst>
        <pc:sldLayoutChg chg="add">
          <pc:chgData name="Trung Son Nguyen" userId="S::stn56@nau.edu::3f5a44e0-e97d-40b8-b007-bc1104462bcf" providerId="AD" clId="Web-{5E3BEA04-214E-84AE-85C8-2E094AF4F080}" dt="2023-04-16T11:39:01.245" v="124"/>
          <pc:sldLayoutMkLst>
            <pc:docMk/>
            <pc:sldMasterMk cId="320589103" sldId="2147483672"/>
            <pc:sldLayoutMk cId="2922555830" sldId="2147483673"/>
          </pc:sldLayoutMkLst>
        </pc:sldLayoutChg>
        <pc:sldLayoutChg chg="add">
          <pc:chgData name="Trung Son Nguyen" userId="S::stn56@nau.edu::3f5a44e0-e97d-40b8-b007-bc1104462bcf" providerId="AD" clId="Web-{5E3BEA04-214E-84AE-85C8-2E094AF4F080}" dt="2023-04-16T11:39:01.245" v="124"/>
          <pc:sldLayoutMkLst>
            <pc:docMk/>
            <pc:sldMasterMk cId="320589103" sldId="2147483672"/>
            <pc:sldLayoutMk cId="3346517232" sldId="2147483674"/>
          </pc:sldLayoutMkLst>
        </pc:sldLayoutChg>
        <pc:sldLayoutChg chg="add">
          <pc:chgData name="Trung Son Nguyen" userId="S::stn56@nau.edu::3f5a44e0-e97d-40b8-b007-bc1104462bcf" providerId="AD" clId="Web-{5E3BEA04-214E-84AE-85C8-2E094AF4F080}" dt="2023-04-16T11:39:01.245" v="124"/>
          <pc:sldLayoutMkLst>
            <pc:docMk/>
            <pc:sldMasterMk cId="320589103" sldId="2147483672"/>
            <pc:sldLayoutMk cId="128683865" sldId="2147483675"/>
          </pc:sldLayoutMkLst>
        </pc:sldLayoutChg>
        <pc:sldLayoutChg chg="add">
          <pc:chgData name="Trung Son Nguyen" userId="S::stn56@nau.edu::3f5a44e0-e97d-40b8-b007-bc1104462bcf" providerId="AD" clId="Web-{5E3BEA04-214E-84AE-85C8-2E094AF4F080}" dt="2023-04-16T11:39:01.245" v="124"/>
          <pc:sldLayoutMkLst>
            <pc:docMk/>
            <pc:sldMasterMk cId="320589103" sldId="2147483672"/>
            <pc:sldLayoutMk cId="2824943753" sldId="2147483676"/>
          </pc:sldLayoutMkLst>
        </pc:sldLayoutChg>
        <pc:sldLayoutChg chg="add">
          <pc:chgData name="Trung Son Nguyen" userId="S::stn56@nau.edu::3f5a44e0-e97d-40b8-b007-bc1104462bcf" providerId="AD" clId="Web-{5E3BEA04-214E-84AE-85C8-2E094AF4F080}" dt="2023-04-16T11:39:01.245" v="124"/>
          <pc:sldLayoutMkLst>
            <pc:docMk/>
            <pc:sldMasterMk cId="320589103" sldId="2147483672"/>
            <pc:sldLayoutMk cId="222379678" sldId="2147483677"/>
          </pc:sldLayoutMkLst>
        </pc:sldLayoutChg>
        <pc:sldLayoutChg chg="add">
          <pc:chgData name="Trung Son Nguyen" userId="S::stn56@nau.edu::3f5a44e0-e97d-40b8-b007-bc1104462bcf" providerId="AD" clId="Web-{5E3BEA04-214E-84AE-85C8-2E094AF4F080}" dt="2023-04-16T11:39:01.245" v="124"/>
          <pc:sldLayoutMkLst>
            <pc:docMk/>
            <pc:sldMasterMk cId="320589103" sldId="2147483672"/>
            <pc:sldLayoutMk cId="2102443930" sldId="2147483678"/>
          </pc:sldLayoutMkLst>
        </pc:sldLayoutChg>
        <pc:sldLayoutChg chg="add">
          <pc:chgData name="Trung Son Nguyen" userId="S::stn56@nau.edu::3f5a44e0-e97d-40b8-b007-bc1104462bcf" providerId="AD" clId="Web-{5E3BEA04-214E-84AE-85C8-2E094AF4F080}" dt="2023-04-16T11:39:01.245" v="124"/>
          <pc:sldLayoutMkLst>
            <pc:docMk/>
            <pc:sldMasterMk cId="320589103" sldId="2147483672"/>
            <pc:sldLayoutMk cId="3873252753" sldId="2147483679"/>
          </pc:sldLayoutMkLst>
        </pc:sldLayoutChg>
        <pc:sldLayoutChg chg="add">
          <pc:chgData name="Trung Son Nguyen" userId="S::stn56@nau.edu::3f5a44e0-e97d-40b8-b007-bc1104462bcf" providerId="AD" clId="Web-{5E3BEA04-214E-84AE-85C8-2E094AF4F080}" dt="2023-04-16T11:39:01.245" v="124"/>
          <pc:sldLayoutMkLst>
            <pc:docMk/>
            <pc:sldMasterMk cId="320589103" sldId="2147483672"/>
            <pc:sldLayoutMk cId="3979888106" sldId="2147483680"/>
          </pc:sldLayoutMkLst>
        </pc:sldLayoutChg>
        <pc:sldLayoutChg chg="add">
          <pc:chgData name="Trung Son Nguyen" userId="S::stn56@nau.edu::3f5a44e0-e97d-40b8-b007-bc1104462bcf" providerId="AD" clId="Web-{5E3BEA04-214E-84AE-85C8-2E094AF4F080}" dt="2023-04-16T11:39:01.245" v="124"/>
          <pc:sldLayoutMkLst>
            <pc:docMk/>
            <pc:sldMasterMk cId="320589103" sldId="2147483672"/>
            <pc:sldLayoutMk cId="1819803367" sldId="2147483681"/>
          </pc:sldLayoutMkLst>
        </pc:sldLayoutChg>
        <pc:sldLayoutChg chg="add">
          <pc:chgData name="Trung Son Nguyen" userId="S::stn56@nau.edu::3f5a44e0-e97d-40b8-b007-bc1104462bcf" providerId="AD" clId="Web-{5E3BEA04-214E-84AE-85C8-2E094AF4F080}" dt="2023-04-16T11:39:01.245" v="124"/>
          <pc:sldLayoutMkLst>
            <pc:docMk/>
            <pc:sldMasterMk cId="320589103" sldId="2147483672"/>
            <pc:sldLayoutMk cId="4138038408" sldId="2147483682"/>
          </pc:sldLayoutMkLst>
        </pc:sldLayoutChg>
        <pc:sldLayoutChg chg="add">
          <pc:chgData name="Trung Son Nguyen" userId="S::stn56@nau.edu::3f5a44e0-e97d-40b8-b007-bc1104462bcf" providerId="AD" clId="Web-{5E3BEA04-214E-84AE-85C8-2E094AF4F080}" dt="2023-04-16T11:39:01.245" v="124"/>
          <pc:sldLayoutMkLst>
            <pc:docMk/>
            <pc:sldMasterMk cId="320589103" sldId="2147483672"/>
            <pc:sldLayoutMk cId="934165413" sldId="2147483683"/>
          </pc:sldLayoutMkLst>
        </pc:sldLayoutChg>
      </pc:sldMasterChg>
    </pc:docChg>
  </pc:docChgLst>
  <pc:docChgLst>
    <pc:chgData name="Trung Son Nguyen" userId="S::stn56@nau.edu::3f5a44e0-e97d-40b8-b007-bc1104462bcf" providerId="AD" clId="Web-{14A88F41-D957-FB1B-F348-58346936727E}"/>
    <pc:docChg chg="modSld">
      <pc:chgData name="Trung Son Nguyen" userId="S::stn56@nau.edu::3f5a44e0-e97d-40b8-b007-bc1104462bcf" providerId="AD" clId="Web-{14A88F41-D957-FB1B-F348-58346936727E}" dt="2023-04-16T11:12:59.624" v="163" actId="1076"/>
      <pc:docMkLst>
        <pc:docMk/>
      </pc:docMkLst>
      <pc:sldChg chg="addSp delSp modSp mod setBg">
        <pc:chgData name="Trung Son Nguyen" userId="S::stn56@nau.edu::3f5a44e0-e97d-40b8-b007-bc1104462bcf" providerId="AD" clId="Web-{14A88F41-D957-FB1B-F348-58346936727E}" dt="2023-04-16T11:08:46.694" v="117"/>
        <pc:sldMkLst>
          <pc:docMk/>
          <pc:sldMk cId="305116710" sldId="256"/>
        </pc:sldMkLst>
        <pc:spChg chg="mod">
          <ac:chgData name="Trung Son Nguyen" userId="S::stn56@nau.edu::3f5a44e0-e97d-40b8-b007-bc1104462bcf" providerId="AD" clId="Web-{14A88F41-D957-FB1B-F348-58346936727E}" dt="2023-04-16T11:08:46.694" v="117"/>
          <ac:spMkLst>
            <pc:docMk/>
            <pc:sldMk cId="305116710" sldId="256"/>
            <ac:spMk id="2" creationId="{3FA36416-CC26-DE3B-2A60-551A89A46857}"/>
          </ac:spMkLst>
        </pc:spChg>
        <pc:spChg chg="mod">
          <ac:chgData name="Trung Son Nguyen" userId="S::stn56@nau.edu::3f5a44e0-e97d-40b8-b007-bc1104462bcf" providerId="AD" clId="Web-{14A88F41-D957-FB1B-F348-58346936727E}" dt="2023-04-16T11:08:46.694" v="117"/>
          <ac:spMkLst>
            <pc:docMk/>
            <pc:sldMk cId="305116710" sldId="256"/>
            <ac:spMk id="3" creationId="{339DD5CD-4647-C6E1-57A1-379EF526F43B}"/>
          </ac:spMkLst>
        </pc:spChg>
        <pc:spChg chg="add del">
          <ac:chgData name="Trung Son Nguyen" userId="S::stn56@nau.edu::3f5a44e0-e97d-40b8-b007-bc1104462bcf" providerId="AD" clId="Web-{14A88F41-D957-FB1B-F348-58346936727E}" dt="2023-04-16T11:08:26.194" v="111"/>
          <ac:spMkLst>
            <pc:docMk/>
            <pc:sldMk cId="305116710" sldId="256"/>
            <ac:spMk id="2055" creationId="{5BF4DF2C-F028-4921-9C23-41303F650A62}"/>
          </ac:spMkLst>
        </pc:spChg>
        <pc:spChg chg="add del">
          <ac:chgData name="Trung Son Nguyen" userId="S::stn56@nau.edu::3f5a44e0-e97d-40b8-b007-bc1104462bcf" providerId="AD" clId="Web-{14A88F41-D957-FB1B-F348-58346936727E}" dt="2023-04-16T11:08:26.194" v="111"/>
          <ac:spMkLst>
            <pc:docMk/>
            <pc:sldMk cId="305116710" sldId="256"/>
            <ac:spMk id="2057" creationId="{158B3569-73B2-4D05-8E95-886A6EE17F1F}"/>
          </ac:spMkLst>
        </pc:spChg>
        <pc:spChg chg="add del">
          <ac:chgData name="Trung Son Nguyen" userId="S::stn56@nau.edu::3f5a44e0-e97d-40b8-b007-bc1104462bcf" providerId="AD" clId="Web-{14A88F41-D957-FB1B-F348-58346936727E}" dt="2023-04-16T11:08:28.491" v="113"/>
          <ac:spMkLst>
            <pc:docMk/>
            <pc:sldMk cId="305116710" sldId="256"/>
            <ac:spMk id="2065" creationId="{A3363022-C969-41E9-8EB2-E4C94908C1FA}"/>
          </ac:spMkLst>
        </pc:spChg>
        <pc:spChg chg="add del">
          <ac:chgData name="Trung Son Nguyen" userId="S::stn56@nau.edu::3f5a44e0-e97d-40b8-b007-bc1104462bcf" providerId="AD" clId="Web-{14A88F41-D957-FB1B-F348-58346936727E}" dt="2023-04-16T11:08:28.491" v="113"/>
          <ac:spMkLst>
            <pc:docMk/>
            <pc:sldMk cId="305116710" sldId="256"/>
            <ac:spMk id="2066" creationId="{8D1AD6B3-BE88-4CEB-BA17-790657CC4729}"/>
          </ac:spMkLst>
        </pc:spChg>
        <pc:spChg chg="add del">
          <ac:chgData name="Trung Son Nguyen" userId="S::stn56@nau.edu::3f5a44e0-e97d-40b8-b007-bc1104462bcf" providerId="AD" clId="Web-{14A88F41-D957-FB1B-F348-58346936727E}" dt="2023-04-16T11:08:46.694" v="117"/>
          <ac:spMkLst>
            <pc:docMk/>
            <pc:sldMk cId="305116710" sldId="256"/>
            <ac:spMk id="2070" creationId="{5BF4DF2C-F028-4921-9C23-41303F650A62}"/>
          </ac:spMkLst>
        </pc:spChg>
        <pc:spChg chg="add del">
          <ac:chgData name="Trung Son Nguyen" userId="S::stn56@nau.edu::3f5a44e0-e97d-40b8-b007-bc1104462bcf" providerId="AD" clId="Web-{14A88F41-D957-FB1B-F348-58346936727E}" dt="2023-04-16T11:08:46.694" v="117"/>
          <ac:spMkLst>
            <pc:docMk/>
            <pc:sldMk cId="305116710" sldId="256"/>
            <ac:spMk id="2071" creationId="{158B3569-73B2-4D05-8E95-886A6EE17F1F}"/>
          </ac:spMkLst>
        </pc:spChg>
        <pc:spChg chg="add">
          <ac:chgData name="Trung Son Nguyen" userId="S::stn56@nau.edu::3f5a44e0-e97d-40b8-b007-bc1104462bcf" providerId="AD" clId="Web-{14A88F41-D957-FB1B-F348-58346936727E}" dt="2023-04-16T11:08:46.694" v="117"/>
          <ac:spMkLst>
            <pc:docMk/>
            <pc:sldMk cId="305116710" sldId="256"/>
            <ac:spMk id="2078" creationId="{743AA782-23D1-4521-8CAD-47662984AA08}"/>
          </ac:spMkLst>
        </pc:spChg>
        <pc:spChg chg="add">
          <ac:chgData name="Trung Son Nguyen" userId="S::stn56@nau.edu::3f5a44e0-e97d-40b8-b007-bc1104462bcf" providerId="AD" clId="Web-{14A88F41-D957-FB1B-F348-58346936727E}" dt="2023-04-16T11:08:46.694" v="117"/>
          <ac:spMkLst>
            <pc:docMk/>
            <pc:sldMk cId="305116710" sldId="256"/>
            <ac:spMk id="2080" creationId="{71877DBC-BB60-40F0-AC93-2ACDBAAE60CE}"/>
          </ac:spMkLst>
        </pc:spChg>
        <pc:grpChg chg="add del">
          <ac:chgData name="Trung Son Nguyen" userId="S::stn56@nau.edu::3f5a44e0-e97d-40b8-b007-bc1104462bcf" providerId="AD" clId="Web-{14A88F41-D957-FB1B-F348-58346936727E}" dt="2023-04-16T11:08:26.194" v="111"/>
          <ac:grpSpMkLst>
            <pc:docMk/>
            <pc:sldMk cId="305116710" sldId="256"/>
            <ac:grpSpMk id="2061" creationId="{892B7B61-D701-474B-AE8F-EA238B550A78}"/>
          </ac:grpSpMkLst>
        </pc:grpChg>
        <pc:grpChg chg="add del">
          <ac:chgData name="Trung Son Nguyen" userId="S::stn56@nau.edu::3f5a44e0-e97d-40b8-b007-bc1104462bcf" providerId="AD" clId="Web-{14A88F41-D957-FB1B-F348-58346936727E}" dt="2023-04-16T11:08:28.491" v="113"/>
          <ac:grpSpMkLst>
            <pc:docMk/>
            <pc:sldMk cId="305116710" sldId="256"/>
            <ac:grpSpMk id="2067" creationId="{89D1390B-7E13-4B4F-9CB2-391063412E54}"/>
          </ac:grpSpMkLst>
        </pc:grpChg>
        <pc:grpChg chg="add del">
          <ac:chgData name="Trung Son Nguyen" userId="S::stn56@nau.edu::3f5a44e0-e97d-40b8-b007-bc1104462bcf" providerId="AD" clId="Web-{14A88F41-D957-FB1B-F348-58346936727E}" dt="2023-04-16T11:08:46.694" v="117"/>
          <ac:grpSpMkLst>
            <pc:docMk/>
            <pc:sldMk cId="305116710" sldId="256"/>
            <ac:grpSpMk id="2073" creationId="{892B7B61-D701-474B-AE8F-EA238B550A78}"/>
          </ac:grpSpMkLst>
        </pc:grpChg>
        <pc:picChg chg="mod">
          <ac:chgData name="Trung Son Nguyen" userId="S::stn56@nau.edu::3f5a44e0-e97d-40b8-b007-bc1104462bcf" providerId="AD" clId="Web-{14A88F41-D957-FB1B-F348-58346936727E}" dt="2023-04-16T11:08:46.694" v="117"/>
          <ac:picMkLst>
            <pc:docMk/>
            <pc:sldMk cId="305116710" sldId="256"/>
            <ac:picMk id="2050" creationId="{38204D81-F274-D659-457A-F7F38451BBCC}"/>
          </ac:picMkLst>
        </pc:picChg>
        <pc:cxnChg chg="add del">
          <ac:chgData name="Trung Son Nguyen" userId="S::stn56@nau.edu::3f5a44e0-e97d-40b8-b007-bc1104462bcf" providerId="AD" clId="Web-{14A88F41-D957-FB1B-F348-58346936727E}" dt="2023-04-16T11:08:26.194" v="111"/>
          <ac:cxnSpMkLst>
            <pc:docMk/>
            <pc:sldMk cId="305116710" sldId="256"/>
            <ac:cxnSpMk id="2059" creationId="{56020367-4FD5-4596-8E10-C5F095CD8DBF}"/>
          </ac:cxnSpMkLst>
        </pc:cxnChg>
        <pc:cxnChg chg="add del">
          <ac:chgData name="Trung Son Nguyen" userId="S::stn56@nau.edu::3f5a44e0-e97d-40b8-b007-bc1104462bcf" providerId="AD" clId="Web-{14A88F41-D957-FB1B-F348-58346936727E}" dt="2023-04-16T11:08:46.694" v="117"/>
          <ac:cxnSpMkLst>
            <pc:docMk/>
            <pc:sldMk cId="305116710" sldId="256"/>
            <ac:cxnSpMk id="2072" creationId="{56020367-4FD5-4596-8E10-C5F095CD8DBF}"/>
          </ac:cxnSpMkLst>
        </pc:cxnChg>
      </pc:sldChg>
      <pc:sldChg chg="addSp delSp modSp">
        <pc:chgData name="Trung Son Nguyen" userId="S::stn56@nau.edu::3f5a44e0-e97d-40b8-b007-bc1104462bcf" providerId="AD" clId="Web-{14A88F41-D957-FB1B-F348-58346936727E}" dt="2023-04-16T11:09:24.961" v="127"/>
        <pc:sldMkLst>
          <pc:docMk/>
          <pc:sldMk cId="2300934342" sldId="257"/>
        </pc:sldMkLst>
        <pc:spChg chg="mod">
          <ac:chgData name="Trung Son Nguyen" userId="S::stn56@nau.edu::3f5a44e0-e97d-40b8-b007-bc1104462bcf" providerId="AD" clId="Web-{14A88F41-D957-FB1B-F348-58346936727E}" dt="2023-04-16T11:09:24.961" v="127"/>
          <ac:spMkLst>
            <pc:docMk/>
            <pc:sldMk cId="2300934342" sldId="257"/>
            <ac:spMk id="2" creationId="{2C8F9163-E482-E80B-2D01-B517DF23EA8D}"/>
          </ac:spMkLst>
        </pc:spChg>
        <pc:spChg chg="mod ord">
          <ac:chgData name="Trung Son Nguyen" userId="S::stn56@nau.edu::3f5a44e0-e97d-40b8-b007-bc1104462bcf" providerId="AD" clId="Web-{14A88F41-D957-FB1B-F348-58346936727E}" dt="2023-04-16T11:09:24.961" v="127"/>
          <ac:spMkLst>
            <pc:docMk/>
            <pc:sldMk cId="2300934342" sldId="257"/>
            <ac:spMk id="3" creationId="{7DE523A4-4BEE-63A8-91AE-4B192490389F}"/>
          </ac:spMkLst>
        </pc:spChg>
        <pc:spChg chg="add del">
          <ac:chgData name="Trung Son Nguyen" userId="S::stn56@nau.edu::3f5a44e0-e97d-40b8-b007-bc1104462bcf" providerId="AD" clId="Web-{14A88F41-D957-FB1B-F348-58346936727E}" dt="2023-04-16T11:09:12.211" v="126"/>
          <ac:spMkLst>
            <pc:docMk/>
            <pc:sldMk cId="2300934342" sldId="257"/>
            <ac:spMk id="1031" creationId="{9427AF5F-9A0E-42B7-A252-FD64C9885F9C}"/>
          </ac:spMkLst>
        </pc:spChg>
        <pc:spChg chg="add del">
          <ac:chgData name="Trung Son Nguyen" userId="S::stn56@nau.edu::3f5a44e0-e97d-40b8-b007-bc1104462bcf" providerId="AD" clId="Web-{14A88F41-D957-FB1B-F348-58346936727E}" dt="2023-04-16T11:09:01.101" v="119"/>
          <ac:spMkLst>
            <pc:docMk/>
            <pc:sldMk cId="2300934342" sldId="257"/>
            <ac:spMk id="1036" creationId="{45D37F4E-DDB4-456B-97E0-9937730A039F}"/>
          </ac:spMkLst>
        </pc:spChg>
        <pc:spChg chg="add del">
          <ac:chgData name="Trung Son Nguyen" userId="S::stn56@nau.edu::3f5a44e0-e97d-40b8-b007-bc1104462bcf" providerId="AD" clId="Web-{14A88F41-D957-FB1B-F348-58346936727E}" dt="2023-04-16T11:09:01.101" v="119"/>
          <ac:spMkLst>
            <pc:docMk/>
            <pc:sldMk cId="2300934342" sldId="257"/>
            <ac:spMk id="1038" creationId="{B2DD41CD-8F47-4F56-AD12-4E2FF7696987}"/>
          </ac:spMkLst>
        </pc:spChg>
        <pc:spChg chg="add del">
          <ac:chgData name="Trung Son Nguyen" userId="S::stn56@nau.edu::3f5a44e0-e97d-40b8-b007-bc1104462bcf" providerId="AD" clId="Web-{14A88F41-D957-FB1B-F348-58346936727E}" dt="2023-04-16T11:09:03.429" v="121"/>
          <ac:spMkLst>
            <pc:docMk/>
            <pc:sldMk cId="2300934342" sldId="257"/>
            <ac:spMk id="1040" creationId="{743AA782-23D1-4521-8CAD-47662984AA08}"/>
          </ac:spMkLst>
        </pc:spChg>
        <pc:spChg chg="add del">
          <ac:chgData name="Trung Son Nguyen" userId="S::stn56@nau.edu::3f5a44e0-e97d-40b8-b007-bc1104462bcf" providerId="AD" clId="Web-{14A88F41-D957-FB1B-F348-58346936727E}" dt="2023-04-16T11:09:03.429" v="121"/>
          <ac:spMkLst>
            <pc:docMk/>
            <pc:sldMk cId="2300934342" sldId="257"/>
            <ac:spMk id="1041" creationId="{650D18FE-0824-4A46-B22C-A86B52E5780A}"/>
          </ac:spMkLst>
        </pc:spChg>
        <pc:spChg chg="add del">
          <ac:chgData name="Trung Son Nguyen" userId="S::stn56@nau.edu::3f5a44e0-e97d-40b8-b007-bc1104462bcf" providerId="AD" clId="Web-{14A88F41-D957-FB1B-F348-58346936727E}" dt="2023-04-16T11:09:06.804" v="123"/>
          <ac:spMkLst>
            <pc:docMk/>
            <pc:sldMk cId="2300934342" sldId="257"/>
            <ac:spMk id="1043" creationId="{2C61293E-6EBE-43EF-A52C-9BEBFD7679D4}"/>
          </ac:spMkLst>
        </pc:spChg>
        <pc:spChg chg="add del">
          <ac:chgData name="Trung Son Nguyen" userId="S::stn56@nau.edu::3f5a44e0-e97d-40b8-b007-bc1104462bcf" providerId="AD" clId="Web-{14A88F41-D957-FB1B-F348-58346936727E}" dt="2023-04-16T11:09:06.804" v="123"/>
          <ac:spMkLst>
            <pc:docMk/>
            <pc:sldMk cId="2300934342" sldId="257"/>
            <ac:spMk id="1044" creationId="{21540236-BFD5-4A9D-8840-4703E7F76825}"/>
          </ac:spMkLst>
        </pc:spChg>
        <pc:spChg chg="add del">
          <ac:chgData name="Trung Son Nguyen" userId="S::stn56@nau.edu::3f5a44e0-e97d-40b8-b007-bc1104462bcf" providerId="AD" clId="Web-{14A88F41-D957-FB1B-F348-58346936727E}" dt="2023-04-16T11:09:12.195" v="125"/>
          <ac:spMkLst>
            <pc:docMk/>
            <pc:sldMk cId="2300934342" sldId="257"/>
            <ac:spMk id="1046" creationId="{743AA782-23D1-4521-8CAD-47662984AA08}"/>
          </ac:spMkLst>
        </pc:spChg>
        <pc:spChg chg="add del">
          <ac:chgData name="Trung Son Nguyen" userId="S::stn56@nau.edu::3f5a44e0-e97d-40b8-b007-bc1104462bcf" providerId="AD" clId="Web-{14A88F41-D957-FB1B-F348-58346936727E}" dt="2023-04-16T11:09:12.195" v="125"/>
          <ac:spMkLst>
            <pc:docMk/>
            <pc:sldMk cId="2300934342" sldId="257"/>
            <ac:spMk id="1047" creationId="{71877DBC-BB60-40F0-AC93-2ACDBAAE60CE}"/>
          </ac:spMkLst>
        </pc:spChg>
        <pc:spChg chg="add del">
          <ac:chgData name="Trung Son Nguyen" userId="S::stn56@nau.edu::3f5a44e0-e97d-40b8-b007-bc1104462bcf" providerId="AD" clId="Web-{14A88F41-D957-FB1B-F348-58346936727E}" dt="2023-04-16T11:09:24.961" v="127"/>
          <ac:spMkLst>
            <pc:docMk/>
            <pc:sldMk cId="2300934342" sldId="257"/>
            <ac:spMk id="1049" creationId="{F13C74B1-5B17-4795-BED0-7140497B445A}"/>
          </ac:spMkLst>
        </pc:spChg>
        <pc:spChg chg="add del">
          <ac:chgData name="Trung Son Nguyen" userId="S::stn56@nau.edu::3f5a44e0-e97d-40b8-b007-bc1104462bcf" providerId="AD" clId="Web-{14A88F41-D957-FB1B-F348-58346936727E}" dt="2023-04-16T11:09:24.961" v="127"/>
          <ac:spMkLst>
            <pc:docMk/>
            <pc:sldMk cId="2300934342" sldId="257"/>
            <ac:spMk id="1050" creationId="{D4974D33-8DC5-464E-8C6D-BE58F0669C17}"/>
          </ac:spMkLst>
        </pc:spChg>
        <pc:spChg chg="add">
          <ac:chgData name="Trung Son Nguyen" userId="S::stn56@nau.edu::3f5a44e0-e97d-40b8-b007-bc1104462bcf" providerId="AD" clId="Web-{14A88F41-D957-FB1B-F348-58346936727E}" dt="2023-04-16T11:09:24.961" v="127"/>
          <ac:spMkLst>
            <pc:docMk/>
            <pc:sldMk cId="2300934342" sldId="257"/>
            <ac:spMk id="1055" creationId="{45D37F4E-DDB4-456B-97E0-9937730A039F}"/>
          </ac:spMkLst>
        </pc:spChg>
        <pc:spChg chg="add">
          <ac:chgData name="Trung Son Nguyen" userId="S::stn56@nau.edu::3f5a44e0-e97d-40b8-b007-bc1104462bcf" providerId="AD" clId="Web-{14A88F41-D957-FB1B-F348-58346936727E}" dt="2023-04-16T11:09:24.961" v="127"/>
          <ac:spMkLst>
            <pc:docMk/>
            <pc:sldMk cId="2300934342" sldId="257"/>
            <ac:spMk id="1057" creationId="{B2DD41CD-8F47-4F56-AD12-4E2FF7696987}"/>
          </ac:spMkLst>
        </pc:spChg>
        <pc:picChg chg="mod">
          <ac:chgData name="Trung Son Nguyen" userId="S::stn56@nau.edu::3f5a44e0-e97d-40b8-b007-bc1104462bcf" providerId="AD" clId="Web-{14A88F41-D957-FB1B-F348-58346936727E}" dt="2023-04-16T11:09:24.961" v="127"/>
          <ac:picMkLst>
            <pc:docMk/>
            <pc:sldMk cId="2300934342" sldId="257"/>
            <ac:picMk id="5" creationId="{68C7C79A-2FA2-E7FB-1A40-6B9985E47F23}"/>
          </ac:picMkLst>
        </pc:picChg>
      </pc:sldChg>
      <pc:sldChg chg="addSp modSp mod setBg">
        <pc:chgData name="Trung Son Nguyen" userId="S::stn56@nau.edu::3f5a44e0-e97d-40b8-b007-bc1104462bcf" providerId="AD" clId="Web-{14A88F41-D957-FB1B-F348-58346936727E}" dt="2023-04-16T11:09:37.508" v="128"/>
        <pc:sldMkLst>
          <pc:docMk/>
          <pc:sldMk cId="1219185519" sldId="258"/>
        </pc:sldMkLst>
        <pc:spChg chg="mod">
          <ac:chgData name="Trung Son Nguyen" userId="S::stn56@nau.edu::3f5a44e0-e97d-40b8-b007-bc1104462bcf" providerId="AD" clId="Web-{14A88F41-D957-FB1B-F348-58346936727E}" dt="2023-04-16T11:09:37.508" v="128"/>
          <ac:spMkLst>
            <pc:docMk/>
            <pc:sldMk cId="1219185519" sldId="258"/>
            <ac:spMk id="2" creationId="{543966A5-F0CB-2059-6698-3F2EC6B505EE}"/>
          </ac:spMkLst>
        </pc:spChg>
        <pc:spChg chg="mod">
          <ac:chgData name="Trung Son Nguyen" userId="S::stn56@nau.edu::3f5a44e0-e97d-40b8-b007-bc1104462bcf" providerId="AD" clId="Web-{14A88F41-D957-FB1B-F348-58346936727E}" dt="2023-04-16T11:09:37.508" v="128"/>
          <ac:spMkLst>
            <pc:docMk/>
            <pc:sldMk cId="1219185519" sldId="258"/>
            <ac:spMk id="4" creationId="{8569109D-2FB5-90ED-7B07-4789E616F4E4}"/>
          </ac:spMkLst>
        </pc:spChg>
        <pc:spChg chg="add">
          <ac:chgData name="Trung Son Nguyen" userId="S::stn56@nau.edu::3f5a44e0-e97d-40b8-b007-bc1104462bcf" providerId="AD" clId="Web-{14A88F41-D957-FB1B-F348-58346936727E}" dt="2023-04-16T11:09:37.508" v="128"/>
          <ac:spMkLst>
            <pc:docMk/>
            <pc:sldMk cId="1219185519" sldId="258"/>
            <ac:spMk id="3085" creationId="{6ECA6DCB-B7E1-40A9-9524-540C6DA40B1B}"/>
          </ac:spMkLst>
        </pc:spChg>
        <pc:spChg chg="add">
          <ac:chgData name="Trung Son Nguyen" userId="S::stn56@nau.edu::3f5a44e0-e97d-40b8-b007-bc1104462bcf" providerId="AD" clId="Web-{14A88F41-D957-FB1B-F348-58346936727E}" dt="2023-04-16T11:09:37.508" v="128"/>
          <ac:spMkLst>
            <pc:docMk/>
            <pc:sldMk cId="1219185519" sldId="258"/>
            <ac:spMk id="3091" creationId="{3873B707-463F-40B0-8227-E8CC6C67EB25}"/>
          </ac:spMkLst>
        </pc:spChg>
        <pc:spChg chg="add">
          <ac:chgData name="Trung Son Nguyen" userId="S::stn56@nau.edu::3f5a44e0-e97d-40b8-b007-bc1104462bcf" providerId="AD" clId="Web-{14A88F41-D957-FB1B-F348-58346936727E}" dt="2023-04-16T11:09:37.508" v="128"/>
          <ac:spMkLst>
            <pc:docMk/>
            <pc:sldMk cId="1219185519" sldId="258"/>
            <ac:spMk id="3093" creationId="{C13237C8-E62C-4F0D-A318-BD6FB6C2D138}"/>
          </ac:spMkLst>
        </pc:spChg>
        <pc:spChg chg="add">
          <ac:chgData name="Trung Son Nguyen" userId="S::stn56@nau.edu::3f5a44e0-e97d-40b8-b007-bc1104462bcf" providerId="AD" clId="Web-{14A88F41-D957-FB1B-F348-58346936727E}" dt="2023-04-16T11:09:37.508" v="128"/>
          <ac:spMkLst>
            <pc:docMk/>
            <pc:sldMk cId="1219185519" sldId="258"/>
            <ac:spMk id="3095" creationId="{19C9EAEA-39D0-4B0E-A0EB-51E7B26740B1}"/>
          </ac:spMkLst>
        </pc:spChg>
        <pc:spChg chg="add">
          <ac:chgData name="Trung Son Nguyen" userId="S::stn56@nau.edu::3f5a44e0-e97d-40b8-b007-bc1104462bcf" providerId="AD" clId="Web-{14A88F41-D957-FB1B-F348-58346936727E}" dt="2023-04-16T11:09:37.508" v="128"/>
          <ac:spMkLst>
            <pc:docMk/>
            <pc:sldMk cId="1219185519" sldId="258"/>
            <ac:spMk id="3097" creationId="{8CB5D2D7-DF65-4E86-BFBA-FFB9B5ACEB64}"/>
          </ac:spMkLst>
        </pc:spChg>
        <pc:grpChg chg="add">
          <ac:chgData name="Trung Son Nguyen" userId="S::stn56@nau.edu::3f5a44e0-e97d-40b8-b007-bc1104462bcf" providerId="AD" clId="Web-{14A88F41-D957-FB1B-F348-58346936727E}" dt="2023-04-16T11:09:37.508" v="128"/>
          <ac:grpSpMkLst>
            <pc:docMk/>
            <pc:sldMk cId="1219185519" sldId="258"/>
            <ac:grpSpMk id="3087" creationId="{1DE889C7-FAD6-4397-98E2-05D503484459}"/>
          </ac:grpSpMkLst>
        </pc:grpChg>
        <pc:picChg chg="mod ord">
          <ac:chgData name="Trung Son Nguyen" userId="S::stn56@nau.edu::3f5a44e0-e97d-40b8-b007-bc1104462bcf" providerId="AD" clId="Web-{14A88F41-D957-FB1B-F348-58346936727E}" dt="2023-04-16T11:09:37.508" v="128"/>
          <ac:picMkLst>
            <pc:docMk/>
            <pc:sldMk cId="1219185519" sldId="258"/>
            <ac:picMk id="3074" creationId="{84D01BEF-14E0-FB12-798B-784E43C76722}"/>
          </ac:picMkLst>
        </pc:picChg>
        <pc:picChg chg="mod">
          <ac:chgData name="Trung Son Nguyen" userId="S::stn56@nau.edu::3f5a44e0-e97d-40b8-b007-bc1104462bcf" providerId="AD" clId="Web-{14A88F41-D957-FB1B-F348-58346936727E}" dt="2023-04-16T11:09:37.508" v="128"/>
          <ac:picMkLst>
            <pc:docMk/>
            <pc:sldMk cId="1219185519" sldId="258"/>
            <ac:picMk id="3080" creationId="{3EA186A4-7E7D-6301-B2B1-36FB743065B1}"/>
          </ac:picMkLst>
        </pc:picChg>
      </pc:sldChg>
      <pc:sldChg chg="addSp delSp modSp">
        <pc:chgData name="Trung Son Nguyen" userId="S::stn56@nau.edu::3f5a44e0-e97d-40b8-b007-bc1104462bcf" providerId="AD" clId="Web-{14A88F41-D957-FB1B-F348-58346936727E}" dt="2023-04-16T11:10:14.337" v="134" actId="14100"/>
        <pc:sldMkLst>
          <pc:docMk/>
          <pc:sldMk cId="1406782864" sldId="259"/>
        </pc:sldMkLst>
        <pc:spChg chg="mod">
          <ac:chgData name="Trung Son Nguyen" userId="S::stn56@nau.edu::3f5a44e0-e97d-40b8-b007-bc1104462bcf" providerId="AD" clId="Web-{14A88F41-D957-FB1B-F348-58346936727E}" dt="2023-04-16T11:09:51.290" v="129"/>
          <ac:spMkLst>
            <pc:docMk/>
            <pc:sldMk cId="1406782864" sldId="259"/>
            <ac:spMk id="2" creationId="{46A32F80-4307-5140-2773-E00367F4A2B4}"/>
          </ac:spMkLst>
        </pc:spChg>
        <pc:spChg chg="mod">
          <ac:chgData name="Trung Son Nguyen" userId="S::stn56@nau.edu::3f5a44e0-e97d-40b8-b007-bc1104462bcf" providerId="AD" clId="Web-{14A88F41-D957-FB1B-F348-58346936727E}" dt="2023-04-16T11:10:14.337" v="134" actId="14100"/>
          <ac:spMkLst>
            <pc:docMk/>
            <pc:sldMk cId="1406782864" sldId="259"/>
            <ac:spMk id="5" creationId="{0D650411-CC6D-61C0-02F0-3E71BAEEC8FA}"/>
          </ac:spMkLst>
        </pc:spChg>
        <pc:spChg chg="del">
          <ac:chgData name="Trung Son Nguyen" userId="S::stn56@nau.edu::3f5a44e0-e97d-40b8-b007-bc1104462bcf" providerId="AD" clId="Web-{14A88F41-D957-FB1B-F348-58346936727E}" dt="2023-04-16T11:09:51.290" v="129"/>
          <ac:spMkLst>
            <pc:docMk/>
            <pc:sldMk cId="1406782864" sldId="259"/>
            <ac:spMk id="4109" creationId="{09C509D2-0C1A-47B8-89C1-D3AB17D45256}"/>
          </ac:spMkLst>
        </pc:spChg>
        <pc:spChg chg="add">
          <ac:chgData name="Trung Son Nguyen" userId="S::stn56@nau.edu::3f5a44e0-e97d-40b8-b007-bc1104462bcf" providerId="AD" clId="Web-{14A88F41-D957-FB1B-F348-58346936727E}" dt="2023-04-16T11:09:51.290" v="129"/>
          <ac:spMkLst>
            <pc:docMk/>
            <pc:sldMk cId="1406782864" sldId="259"/>
            <ac:spMk id="4114" creationId="{6804CCDD-88C7-4B43-A381-F2D8DAF62BE3}"/>
          </ac:spMkLst>
        </pc:spChg>
        <pc:spChg chg="add">
          <ac:chgData name="Trung Son Nguyen" userId="S::stn56@nau.edu::3f5a44e0-e97d-40b8-b007-bc1104462bcf" providerId="AD" clId="Web-{14A88F41-D957-FB1B-F348-58346936727E}" dt="2023-04-16T11:09:51.290" v="129"/>
          <ac:spMkLst>
            <pc:docMk/>
            <pc:sldMk cId="1406782864" sldId="259"/>
            <ac:spMk id="4116" creationId="{BBECEAC1-4BBC-4815-B44E-D9B231A3FC16}"/>
          </ac:spMkLst>
        </pc:spChg>
        <pc:picChg chg="mod">
          <ac:chgData name="Trung Son Nguyen" userId="S::stn56@nau.edu::3f5a44e0-e97d-40b8-b007-bc1104462bcf" providerId="AD" clId="Web-{14A88F41-D957-FB1B-F348-58346936727E}" dt="2023-04-16T11:09:51.290" v="129"/>
          <ac:picMkLst>
            <pc:docMk/>
            <pc:sldMk cId="1406782864" sldId="259"/>
            <ac:picMk id="4100" creationId="{EA017EFE-80FB-762B-4DE0-CC0D1A046384}"/>
          </ac:picMkLst>
        </pc:picChg>
        <pc:picChg chg="mod ord">
          <ac:chgData name="Trung Son Nguyen" userId="S::stn56@nau.edu::3f5a44e0-e97d-40b8-b007-bc1104462bcf" providerId="AD" clId="Web-{14A88F41-D957-FB1B-F348-58346936727E}" dt="2023-04-16T11:09:51.290" v="129"/>
          <ac:picMkLst>
            <pc:docMk/>
            <pc:sldMk cId="1406782864" sldId="259"/>
            <ac:picMk id="4102" creationId="{59543217-79C1-903C-4560-C4285E87E28B}"/>
          </ac:picMkLst>
        </pc:picChg>
        <pc:picChg chg="mod ord">
          <ac:chgData name="Trung Son Nguyen" userId="S::stn56@nau.edu::3f5a44e0-e97d-40b8-b007-bc1104462bcf" providerId="AD" clId="Web-{14A88F41-D957-FB1B-F348-58346936727E}" dt="2023-04-16T11:09:51.290" v="129"/>
          <ac:picMkLst>
            <pc:docMk/>
            <pc:sldMk cId="1406782864" sldId="259"/>
            <ac:picMk id="4104" creationId="{063B07B8-70FD-15DC-7550-2A9CA79A1E38}"/>
          </ac:picMkLst>
        </pc:picChg>
      </pc:sldChg>
      <pc:sldChg chg="addSp delSp modSp">
        <pc:chgData name="Trung Son Nguyen" userId="S::stn56@nau.edu::3f5a44e0-e97d-40b8-b007-bc1104462bcf" providerId="AD" clId="Web-{14A88F41-D957-FB1B-F348-58346936727E}" dt="2023-04-16T11:10:35.666" v="139"/>
        <pc:sldMkLst>
          <pc:docMk/>
          <pc:sldMk cId="503353092" sldId="260"/>
        </pc:sldMkLst>
        <pc:spChg chg="mod">
          <ac:chgData name="Trung Son Nguyen" userId="S::stn56@nau.edu::3f5a44e0-e97d-40b8-b007-bc1104462bcf" providerId="AD" clId="Web-{14A88F41-D957-FB1B-F348-58346936727E}" dt="2023-04-16T11:10:35.666" v="139"/>
          <ac:spMkLst>
            <pc:docMk/>
            <pc:sldMk cId="503353092" sldId="260"/>
            <ac:spMk id="2" creationId="{48544EBE-D3DD-DC36-1823-D1A521BE4F23}"/>
          </ac:spMkLst>
        </pc:spChg>
        <pc:spChg chg="mod ord">
          <ac:chgData name="Trung Son Nguyen" userId="S::stn56@nau.edu::3f5a44e0-e97d-40b8-b007-bc1104462bcf" providerId="AD" clId="Web-{14A88F41-D957-FB1B-F348-58346936727E}" dt="2023-04-16T11:10:35.666" v="139"/>
          <ac:spMkLst>
            <pc:docMk/>
            <pc:sldMk cId="503353092" sldId="260"/>
            <ac:spMk id="3" creationId="{B4703F12-0B09-C764-C799-53248584133C}"/>
          </ac:spMkLst>
        </pc:spChg>
        <pc:spChg chg="add del">
          <ac:chgData name="Trung Son Nguyen" userId="S::stn56@nau.edu::3f5a44e0-e97d-40b8-b007-bc1104462bcf" providerId="AD" clId="Web-{14A88F41-D957-FB1B-F348-58346936727E}" dt="2023-04-16T11:10:35.666" v="139"/>
          <ac:spMkLst>
            <pc:docMk/>
            <pc:sldMk cId="503353092" sldId="260"/>
            <ac:spMk id="5137" creationId="{09C509D2-0C1A-47B8-89C1-D3AB17D45256}"/>
          </ac:spMkLst>
        </pc:spChg>
        <pc:spChg chg="add del">
          <ac:chgData name="Trung Son Nguyen" userId="S::stn56@nau.edu::3f5a44e0-e97d-40b8-b007-bc1104462bcf" providerId="AD" clId="Web-{14A88F41-D957-FB1B-F348-58346936727E}" dt="2023-04-16T11:10:33.088" v="136"/>
          <ac:spMkLst>
            <pc:docMk/>
            <pc:sldMk cId="503353092" sldId="260"/>
            <ac:spMk id="5142" creationId="{C29C59CE-9D5A-4E64-9F64-161998AB2DCE}"/>
          </ac:spMkLst>
        </pc:spChg>
        <pc:spChg chg="add del">
          <ac:chgData name="Trung Son Nguyen" userId="S::stn56@nau.edu::3f5a44e0-e97d-40b8-b007-bc1104462bcf" providerId="AD" clId="Web-{14A88F41-D957-FB1B-F348-58346936727E}" dt="2023-04-16T11:10:33.088" v="136"/>
          <ac:spMkLst>
            <pc:docMk/>
            <pc:sldMk cId="503353092" sldId="260"/>
            <ac:spMk id="5144" creationId="{2EA3E16E-E32B-4992-ADBC-EA9C33A6FE33}"/>
          </ac:spMkLst>
        </pc:spChg>
        <pc:spChg chg="add del">
          <ac:chgData name="Trung Son Nguyen" userId="S::stn56@nau.edu::3f5a44e0-e97d-40b8-b007-bc1104462bcf" providerId="AD" clId="Web-{14A88F41-D957-FB1B-F348-58346936727E}" dt="2023-04-16T11:10:35.651" v="138"/>
          <ac:spMkLst>
            <pc:docMk/>
            <pc:sldMk cId="503353092" sldId="260"/>
            <ac:spMk id="5146" creationId="{AD96FDFD-4E42-4A06-B8B5-768A1DB9C2A9}"/>
          </ac:spMkLst>
        </pc:spChg>
        <pc:spChg chg="add">
          <ac:chgData name="Trung Son Nguyen" userId="S::stn56@nau.edu::3f5a44e0-e97d-40b8-b007-bc1104462bcf" providerId="AD" clId="Web-{14A88F41-D957-FB1B-F348-58346936727E}" dt="2023-04-16T11:10:35.666" v="139"/>
          <ac:spMkLst>
            <pc:docMk/>
            <pc:sldMk cId="503353092" sldId="260"/>
            <ac:spMk id="5148" creationId="{6804CCDD-88C7-4B43-A381-F2D8DAF62BE3}"/>
          </ac:spMkLst>
        </pc:spChg>
        <pc:spChg chg="add">
          <ac:chgData name="Trung Son Nguyen" userId="S::stn56@nau.edu::3f5a44e0-e97d-40b8-b007-bc1104462bcf" providerId="AD" clId="Web-{14A88F41-D957-FB1B-F348-58346936727E}" dt="2023-04-16T11:10:35.666" v="139"/>
          <ac:spMkLst>
            <pc:docMk/>
            <pc:sldMk cId="503353092" sldId="260"/>
            <ac:spMk id="5149" creationId="{BBECEAC1-4BBC-4815-B44E-D9B231A3FC16}"/>
          </ac:spMkLst>
        </pc:spChg>
        <pc:picChg chg="mod ord">
          <ac:chgData name="Trung Son Nguyen" userId="S::stn56@nau.edu::3f5a44e0-e97d-40b8-b007-bc1104462bcf" providerId="AD" clId="Web-{14A88F41-D957-FB1B-F348-58346936727E}" dt="2023-04-16T11:10:35.666" v="139"/>
          <ac:picMkLst>
            <pc:docMk/>
            <pc:sldMk cId="503353092" sldId="260"/>
            <ac:picMk id="4" creationId="{4E2207FA-D9C7-592F-A6F0-607854B03578}"/>
          </ac:picMkLst>
        </pc:picChg>
        <pc:picChg chg="mod">
          <ac:chgData name="Trung Son Nguyen" userId="S::stn56@nau.edu::3f5a44e0-e97d-40b8-b007-bc1104462bcf" providerId="AD" clId="Web-{14A88F41-D957-FB1B-F348-58346936727E}" dt="2023-04-16T11:10:35.666" v="139"/>
          <ac:picMkLst>
            <pc:docMk/>
            <pc:sldMk cId="503353092" sldId="260"/>
            <ac:picMk id="5" creationId="{618B5D5E-34C4-E0DA-9E15-15C64B56947F}"/>
          </ac:picMkLst>
        </pc:picChg>
        <pc:picChg chg="mod ord">
          <ac:chgData name="Trung Son Nguyen" userId="S::stn56@nau.edu::3f5a44e0-e97d-40b8-b007-bc1104462bcf" providerId="AD" clId="Web-{14A88F41-D957-FB1B-F348-58346936727E}" dt="2023-04-16T11:10:35.666" v="139"/>
          <ac:picMkLst>
            <pc:docMk/>
            <pc:sldMk cId="503353092" sldId="260"/>
            <ac:picMk id="5122" creationId="{87D23F21-BB46-1A39-EB44-636EB06FEDF6}"/>
          </ac:picMkLst>
        </pc:picChg>
      </pc:sldChg>
      <pc:sldChg chg="addSp modSp mod setBg">
        <pc:chgData name="Trung Son Nguyen" userId="S::stn56@nau.edu::3f5a44e0-e97d-40b8-b007-bc1104462bcf" providerId="AD" clId="Web-{14A88F41-D957-FB1B-F348-58346936727E}" dt="2023-04-16T11:12:26.654" v="156" actId="1076"/>
        <pc:sldMkLst>
          <pc:docMk/>
          <pc:sldMk cId="1382314860" sldId="261"/>
        </pc:sldMkLst>
        <pc:spChg chg="mod">
          <ac:chgData name="Trung Son Nguyen" userId="S::stn56@nau.edu::3f5a44e0-e97d-40b8-b007-bc1104462bcf" providerId="AD" clId="Web-{14A88F41-D957-FB1B-F348-58346936727E}" dt="2023-04-16T11:10:56.870" v="140"/>
          <ac:spMkLst>
            <pc:docMk/>
            <pc:sldMk cId="1382314860" sldId="261"/>
            <ac:spMk id="2" creationId="{94FA2E20-1EBA-A0C1-D797-35B965758B02}"/>
          </ac:spMkLst>
        </pc:spChg>
        <pc:spChg chg="mod">
          <ac:chgData name="Trung Son Nguyen" userId="S::stn56@nau.edu::3f5a44e0-e97d-40b8-b007-bc1104462bcf" providerId="AD" clId="Web-{14A88F41-D957-FB1B-F348-58346936727E}" dt="2023-04-16T11:11:19.418" v="146" actId="14100"/>
          <ac:spMkLst>
            <pc:docMk/>
            <pc:sldMk cId="1382314860" sldId="261"/>
            <ac:spMk id="3" creationId="{C1C6869C-88EC-2E2E-FF54-1650A42A635A}"/>
          </ac:spMkLst>
        </pc:spChg>
        <pc:spChg chg="add">
          <ac:chgData name="Trung Son Nguyen" userId="S::stn56@nau.edu::3f5a44e0-e97d-40b8-b007-bc1104462bcf" providerId="AD" clId="Web-{14A88F41-D957-FB1B-F348-58346936727E}" dt="2023-04-16T11:10:56.870" v="140"/>
          <ac:spMkLst>
            <pc:docMk/>
            <pc:sldMk cId="1382314860" sldId="261"/>
            <ac:spMk id="9" creationId="{45D37F4E-DDB4-456B-97E0-9937730A039F}"/>
          </ac:spMkLst>
        </pc:spChg>
        <pc:spChg chg="add">
          <ac:chgData name="Trung Son Nguyen" userId="S::stn56@nau.edu::3f5a44e0-e97d-40b8-b007-bc1104462bcf" providerId="AD" clId="Web-{14A88F41-D957-FB1B-F348-58346936727E}" dt="2023-04-16T11:10:56.870" v="140"/>
          <ac:spMkLst>
            <pc:docMk/>
            <pc:sldMk cId="1382314860" sldId="261"/>
            <ac:spMk id="11" creationId="{B2DD41CD-8F47-4F56-AD12-4E2FF7696987}"/>
          </ac:spMkLst>
        </pc:spChg>
        <pc:picChg chg="mod">
          <ac:chgData name="Trung Son Nguyen" userId="S::stn56@nau.edu::3f5a44e0-e97d-40b8-b007-bc1104462bcf" providerId="AD" clId="Web-{14A88F41-D957-FB1B-F348-58346936727E}" dt="2023-04-16T11:12:26.654" v="156" actId="1076"/>
          <ac:picMkLst>
            <pc:docMk/>
            <pc:sldMk cId="1382314860" sldId="261"/>
            <ac:picMk id="4" creationId="{B63397F8-B325-16DF-1468-2265EE9D350C}"/>
          </ac:picMkLst>
        </pc:picChg>
      </pc:sldChg>
      <pc:sldChg chg="addSp modSp mod setBg">
        <pc:chgData name="Trung Son Nguyen" userId="S::stn56@nau.edu::3f5a44e0-e97d-40b8-b007-bc1104462bcf" providerId="AD" clId="Web-{14A88F41-D957-FB1B-F348-58346936727E}" dt="2023-04-16T11:12:32.451" v="157" actId="1076"/>
        <pc:sldMkLst>
          <pc:docMk/>
          <pc:sldMk cId="3230779406" sldId="262"/>
        </pc:sldMkLst>
        <pc:spChg chg="mod">
          <ac:chgData name="Trung Son Nguyen" userId="S::stn56@nau.edu::3f5a44e0-e97d-40b8-b007-bc1104462bcf" providerId="AD" clId="Web-{14A88F41-D957-FB1B-F348-58346936727E}" dt="2023-04-16T11:11:46.747" v="147"/>
          <ac:spMkLst>
            <pc:docMk/>
            <pc:sldMk cId="3230779406" sldId="262"/>
            <ac:spMk id="2" creationId="{3E54A033-AD31-E146-BDAD-0C73D804406C}"/>
          </ac:spMkLst>
        </pc:spChg>
        <pc:spChg chg="mod">
          <ac:chgData name="Trung Son Nguyen" userId="S::stn56@nau.edu::3f5a44e0-e97d-40b8-b007-bc1104462bcf" providerId="AD" clId="Web-{14A88F41-D957-FB1B-F348-58346936727E}" dt="2023-04-16T11:11:46.747" v="147"/>
          <ac:spMkLst>
            <pc:docMk/>
            <pc:sldMk cId="3230779406" sldId="262"/>
            <ac:spMk id="3" creationId="{39723C5C-8D23-8863-7058-C75BEA3898BF}"/>
          </ac:spMkLst>
        </pc:spChg>
        <pc:spChg chg="add">
          <ac:chgData name="Trung Son Nguyen" userId="S::stn56@nau.edu::3f5a44e0-e97d-40b8-b007-bc1104462bcf" providerId="AD" clId="Web-{14A88F41-D957-FB1B-F348-58346936727E}" dt="2023-04-16T11:11:46.747" v="147"/>
          <ac:spMkLst>
            <pc:docMk/>
            <pc:sldMk cId="3230779406" sldId="262"/>
            <ac:spMk id="9" creationId="{743AA782-23D1-4521-8CAD-47662984AA08}"/>
          </ac:spMkLst>
        </pc:spChg>
        <pc:spChg chg="add">
          <ac:chgData name="Trung Son Nguyen" userId="S::stn56@nau.edu::3f5a44e0-e97d-40b8-b007-bc1104462bcf" providerId="AD" clId="Web-{14A88F41-D957-FB1B-F348-58346936727E}" dt="2023-04-16T11:11:46.747" v="147"/>
          <ac:spMkLst>
            <pc:docMk/>
            <pc:sldMk cId="3230779406" sldId="262"/>
            <ac:spMk id="11" creationId="{71877DBC-BB60-40F0-AC93-2ACDBAAE60CE}"/>
          </ac:spMkLst>
        </pc:spChg>
        <pc:picChg chg="mod">
          <ac:chgData name="Trung Son Nguyen" userId="S::stn56@nau.edu::3f5a44e0-e97d-40b8-b007-bc1104462bcf" providerId="AD" clId="Web-{14A88F41-D957-FB1B-F348-58346936727E}" dt="2023-04-16T11:12:32.451" v="157" actId="1076"/>
          <ac:picMkLst>
            <pc:docMk/>
            <pc:sldMk cId="3230779406" sldId="262"/>
            <ac:picMk id="4" creationId="{2E7CF007-5569-B733-E040-B7DCFC1F4532}"/>
          </ac:picMkLst>
        </pc:picChg>
      </pc:sldChg>
      <pc:sldChg chg="addSp modSp mod setBg">
        <pc:chgData name="Trung Son Nguyen" userId="S::stn56@nau.edu::3f5a44e0-e97d-40b8-b007-bc1104462bcf" providerId="AD" clId="Web-{14A88F41-D957-FB1B-F348-58346936727E}" dt="2023-04-16T11:12:39.154" v="158"/>
        <pc:sldMkLst>
          <pc:docMk/>
          <pc:sldMk cId="4195151879" sldId="263"/>
        </pc:sldMkLst>
        <pc:spChg chg="mod">
          <ac:chgData name="Trung Son Nguyen" userId="S::stn56@nau.edu::3f5a44e0-e97d-40b8-b007-bc1104462bcf" providerId="AD" clId="Web-{14A88F41-D957-FB1B-F348-58346936727E}" dt="2023-04-16T11:12:39.154" v="158"/>
          <ac:spMkLst>
            <pc:docMk/>
            <pc:sldMk cId="4195151879" sldId="263"/>
            <ac:spMk id="2" creationId="{A80C5CF3-C41B-EBD6-6A1C-6DAFABF6E5B6}"/>
          </ac:spMkLst>
        </pc:spChg>
        <pc:spChg chg="mod">
          <ac:chgData name="Trung Son Nguyen" userId="S::stn56@nau.edu::3f5a44e0-e97d-40b8-b007-bc1104462bcf" providerId="AD" clId="Web-{14A88F41-D957-FB1B-F348-58346936727E}" dt="2023-04-16T11:12:39.154" v="158"/>
          <ac:spMkLst>
            <pc:docMk/>
            <pc:sldMk cId="4195151879" sldId="263"/>
            <ac:spMk id="3" creationId="{D2B946E7-79B3-3A3C-D31E-05B859C11491}"/>
          </ac:spMkLst>
        </pc:spChg>
        <pc:spChg chg="add">
          <ac:chgData name="Trung Son Nguyen" userId="S::stn56@nau.edu::3f5a44e0-e97d-40b8-b007-bc1104462bcf" providerId="AD" clId="Web-{14A88F41-D957-FB1B-F348-58346936727E}" dt="2023-04-16T11:12:39.154" v="158"/>
          <ac:spMkLst>
            <pc:docMk/>
            <pc:sldMk cId="4195151879" sldId="263"/>
            <ac:spMk id="8" creationId="{100EDD19-6802-4EC3-95CE-CFFAB042CFD6}"/>
          </ac:spMkLst>
        </pc:spChg>
        <pc:spChg chg="add">
          <ac:chgData name="Trung Son Nguyen" userId="S::stn56@nau.edu::3f5a44e0-e97d-40b8-b007-bc1104462bcf" providerId="AD" clId="Web-{14A88F41-D957-FB1B-F348-58346936727E}" dt="2023-04-16T11:12:39.154" v="158"/>
          <ac:spMkLst>
            <pc:docMk/>
            <pc:sldMk cId="4195151879" sldId="263"/>
            <ac:spMk id="10" creationId="{DB17E863-922E-4C26-BD64-E8FD41D28661}"/>
          </ac:spMkLst>
        </pc:spChg>
      </pc:sldChg>
      <pc:sldChg chg="addSp delSp modSp">
        <pc:chgData name="Trung Son Nguyen" userId="S::stn56@nau.edu::3f5a44e0-e97d-40b8-b007-bc1104462bcf" providerId="AD" clId="Web-{14A88F41-D957-FB1B-F348-58346936727E}" dt="2023-04-16T11:12:59.624" v="163" actId="1076"/>
        <pc:sldMkLst>
          <pc:docMk/>
          <pc:sldMk cId="3868670464" sldId="264"/>
        </pc:sldMkLst>
        <pc:spChg chg="mod">
          <ac:chgData name="Trung Son Nguyen" userId="S::stn56@nau.edu::3f5a44e0-e97d-40b8-b007-bc1104462bcf" providerId="AD" clId="Web-{14A88F41-D957-FB1B-F348-58346936727E}" dt="2023-04-16T11:12:51.327" v="162"/>
          <ac:spMkLst>
            <pc:docMk/>
            <pc:sldMk cId="3868670464" sldId="264"/>
            <ac:spMk id="2" creationId="{CCD6FA6B-0723-F8F1-7CA5-C7C746B88AD2}"/>
          </ac:spMkLst>
        </pc:spChg>
        <pc:spChg chg="mod">
          <ac:chgData name="Trung Son Nguyen" userId="S::stn56@nau.edu::3f5a44e0-e97d-40b8-b007-bc1104462bcf" providerId="AD" clId="Web-{14A88F41-D957-FB1B-F348-58346936727E}" dt="2023-04-16T11:12:51.327" v="162"/>
          <ac:spMkLst>
            <pc:docMk/>
            <pc:sldMk cId="3868670464" sldId="264"/>
            <ac:spMk id="3" creationId="{636D65C4-CE49-FFD1-790F-D7309E8BBDA1}"/>
          </ac:spMkLst>
        </pc:spChg>
        <pc:spChg chg="add del">
          <ac:chgData name="Trung Son Nguyen" userId="S::stn56@nau.edu::3f5a44e0-e97d-40b8-b007-bc1104462bcf" providerId="AD" clId="Web-{14A88F41-D957-FB1B-F348-58346936727E}" dt="2023-04-16T11:12:51.327" v="162"/>
          <ac:spMkLst>
            <pc:docMk/>
            <pc:sldMk cId="3868670464" sldId="264"/>
            <ac:spMk id="6151" creationId="{9427AF5F-9A0E-42B7-A252-FD64C9885F9C}"/>
          </ac:spMkLst>
        </pc:spChg>
        <pc:spChg chg="add del">
          <ac:chgData name="Trung Son Nguyen" userId="S::stn56@nau.edu::3f5a44e0-e97d-40b8-b007-bc1104462bcf" providerId="AD" clId="Web-{14A88F41-D957-FB1B-F348-58346936727E}" dt="2023-04-16T11:12:51.327" v="162"/>
          <ac:spMkLst>
            <pc:docMk/>
            <pc:sldMk cId="3868670464" sldId="264"/>
            <ac:spMk id="6156" creationId="{45D37F4E-DDB4-456B-97E0-9937730A039F}"/>
          </ac:spMkLst>
        </pc:spChg>
        <pc:spChg chg="add del">
          <ac:chgData name="Trung Son Nguyen" userId="S::stn56@nau.edu::3f5a44e0-e97d-40b8-b007-bc1104462bcf" providerId="AD" clId="Web-{14A88F41-D957-FB1B-F348-58346936727E}" dt="2023-04-16T11:12:51.327" v="162"/>
          <ac:spMkLst>
            <pc:docMk/>
            <pc:sldMk cId="3868670464" sldId="264"/>
            <ac:spMk id="6158" creationId="{B2DD41CD-8F47-4F56-AD12-4E2FF7696987}"/>
          </ac:spMkLst>
        </pc:spChg>
        <pc:picChg chg="mod">
          <ac:chgData name="Trung Son Nguyen" userId="S::stn56@nau.edu::3f5a44e0-e97d-40b8-b007-bc1104462bcf" providerId="AD" clId="Web-{14A88F41-D957-FB1B-F348-58346936727E}" dt="2023-04-16T11:12:59.624" v="163" actId="1076"/>
          <ac:picMkLst>
            <pc:docMk/>
            <pc:sldMk cId="3868670464" sldId="264"/>
            <ac:picMk id="6148" creationId="{B18F1A30-0A9E-795E-116E-31071F119E8D}"/>
          </ac:picMkLst>
        </pc:picChg>
      </pc:sldChg>
      <pc:sldChg chg="modSp">
        <pc:chgData name="Trung Son Nguyen" userId="S::stn56@nau.edu::3f5a44e0-e97d-40b8-b007-bc1104462bcf" providerId="AD" clId="Web-{14A88F41-D957-FB1B-F348-58346936727E}" dt="2023-04-16T11:05:46.439" v="37" actId="1076"/>
        <pc:sldMkLst>
          <pc:docMk/>
          <pc:sldMk cId="1512182546" sldId="276"/>
        </pc:sldMkLst>
        <pc:picChg chg="mod">
          <ac:chgData name="Trung Son Nguyen" userId="S::stn56@nau.edu::3f5a44e0-e97d-40b8-b007-bc1104462bcf" providerId="AD" clId="Web-{14A88F41-D957-FB1B-F348-58346936727E}" dt="2023-04-16T11:05:39.095" v="34" actId="1076"/>
          <ac:picMkLst>
            <pc:docMk/>
            <pc:sldMk cId="1512182546" sldId="276"/>
            <ac:picMk id="5" creationId="{951E846F-2602-715D-22BC-18809ABBBF6D}"/>
          </ac:picMkLst>
        </pc:picChg>
        <pc:picChg chg="mod">
          <ac:chgData name="Trung Son Nguyen" userId="S::stn56@nau.edu::3f5a44e0-e97d-40b8-b007-bc1104462bcf" providerId="AD" clId="Web-{14A88F41-D957-FB1B-F348-58346936727E}" dt="2023-04-16T11:05:46.439" v="37" actId="1076"/>
          <ac:picMkLst>
            <pc:docMk/>
            <pc:sldMk cId="1512182546" sldId="276"/>
            <ac:picMk id="13314" creationId="{34FD6802-C229-6311-5AA2-93F78FE76FC2}"/>
          </ac:picMkLst>
        </pc:picChg>
        <pc:picChg chg="mod">
          <ac:chgData name="Trung Son Nguyen" userId="S::stn56@nau.edu::3f5a44e0-e97d-40b8-b007-bc1104462bcf" providerId="AD" clId="Web-{14A88F41-D957-FB1B-F348-58346936727E}" dt="2023-04-16T11:05:42.204" v="36" actId="1076"/>
          <ac:picMkLst>
            <pc:docMk/>
            <pc:sldMk cId="1512182546" sldId="276"/>
            <ac:picMk id="13316" creationId="{2C7DAF3B-E126-559D-78A5-60DF697EB884}"/>
          </ac:picMkLst>
        </pc:picChg>
      </pc:sldChg>
      <pc:sldChg chg="addSp modSp">
        <pc:chgData name="Trung Son Nguyen" userId="S::stn56@nau.edu::3f5a44e0-e97d-40b8-b007-bc1104462bcf" providerId="AD" clId="Web-{14A88F41-D957-FB1B-F348-58346936727E}" dt="2023-04-16T11:07:56.880" v="109" actId="20577"/>
        <pc:sldMkLst>
          <pc:docMk/>
          <pc:sldMk cId="2097774979" sldId="277"/>
        </pc:sldMkLst>
        <pc:spChg chg="mod">
          <ac:chgData name="Trung Son Nguyen" userId="S::stn56@nau.edu::3f5a44e0-e97d-40b8-b007-bc1104462bcf" providerId="AD" clId="Web-{14A88F41-D957-FB1B-F348-58346936727E}" dt="2023-04-16T11:07:56.880" v="109" actId="20577"/>
          <ac:spMkLst>
            <pc:docMk/>
            <pc:sldMk cId="2097774979" sldId="277"/>
            <ac:spMk id="3" creationId="{2288B636-46AC-0403-7857-A3A8D334A678}"/>
          </ac:spMkLst>
        </pc:spChg>
        <pc:picChg chg="add mod">
          <ac:chgData name="Trung Son Nguyen" userId="S::stn56@nau.edu::3f5a44e0-e97d-40b8-b007-bc1104462bcf" providerId="AD" clId="Web-{14A88F41-D957-FB1B-F348-58346936727E}" dt="2023-04-16T11:05:13.891" v="33" actId="1076"/>
          <ac:picMkLst>
            <pc:docMk/>
            <pc:sldMk cId="2097774979" sldId="277"/>
            <ac:picMk id="4" creationId="{DB01D428-05A6-9059-0DE7-055801C97A02}"/>
          </ac:picMkLst>
        </pc:picChg>
      </pc:sldChg>
    </pc:docChg>
  </pc:docChgLst>
  <pc:docChgLst>
    <pc:chgData name="Bradley Ian Kingsley" userId="S::bik5@nau.edu::7f439f39-fe26-486e-876f-38218e39d5fd" providerId="AD" clId="Web-{A46B876F-62F6-417B-92A5-7678F46FB062}"/>
    <pc:docChg chg="modSld">
      <pc:chgData name="Bradley Ian Kingsley" userId="S::bik5@nau.edu::7f439f39-fe26-486e-876f-38218e39d5fd" providerId="AD" clId="Web-{A46B876F-62F6-417B-92A5-7678F46FB062}" dt="2023-04-06T23:23:39.660" v="11" actId="20577"/>
      <pc:docMkLst>
        <pc:docMk/>
      </pc:docMkLst>
      <pc:sldChg chg="modSp">
        <pc:chgData name="Bradley Ian Kingsley" userId="S::bik5@nau.edu::7f439f39-fe26-486e-876f-38218e39d5fd" providerId="AD" clId="Web-{A46B876F-62F6-417B-92A5-7678F46FB062}" dt="2023-04-06T23:23:39.660" v="11" actId="20577"/>
        <pc:sldMkLst>
          <pc:docMk/>
          <pc:sldMk cId="305116710" sldId="256"/>
        </pc:sldMkLst>
        <pc:spChg chg="mod">
          <ac:chgData name="Bradley Ian Kingsley" userId="S::bik5@nau.edu::7f439f39-fe26-486e-876f-38218e39d5fd" providerId="AD" clId="Web-{A46B876F-62F6-417B-92A5-7678F46FB062}" dt="2023-04-06T23:23:39.660" v="11" actId="20577"/>
          <ac:spMkLst>
            <pc:docMk/>
            <pc:sldMk cId="305116710" sldId="256"/>
            <ac:spMk id="2" creationId="{3FA36416-CC26-DE3B-2A60-551A89A46857}"/>
          </ac:spMkLst>
        </pc:spChg>
      </pc:sldChg>
    </pc:docChg>
  </pc:docChgLst>
  <pc:docChgLst>
    <pc:chgData name="Dustin John Haines" userId="S::djh476@iris.nau.edu::304e8bcd-f59f-4d3c-b64d-ec67b6f55e43" providerId="AD" clId="Web-{7840F07A-536B-41F8-B353-4BBBE6014A82}"/>
    <pc:docChg chg="modSld">
      <pc:chgData name="Dustin John Haines" userId="S::djh476@iris.nau.edu::304e8bcd-f59f-4d3c-b64d-ec67b6f55e43" providerId="AD" clId="Web-{7840F07A-536B-41F8-B353-4BBBE6014A82}" dt="2023-04-22T04:38:24.894" v="31" actId="20577"/>
      <pc:docMkLst>
        <pc:docMk/>
      </pc:docMkLst>
      <pc:sldChg chg="modSp">
        <pc:chgData name="Dustin John Haines" userId="S::djh476@iris.nau.edu::304e8bcd-f59f-4d3c-b64d-ec67b6f55e43" providerId="AD" clId="Web-{7840F07A-536B-41F8-B353-4BBBE6014A82}" dt="2023-04-22T04:37:49.112" v="18" actId="20577"/>
        <pc:sldMkLst>
          <pc:docMk/>
          <pc:sldMk cId="4027134636" sldId="271"/>
        </pc:sldMkLst>
        <pc:spChg chg="mod">
          <ac:chgData name="Dustin John Haines" userId="S::djh476@iris.nau.edu::304e8bcd-f59f-4d3c-b64d-ec67b6f55e43" providerId="AD" clId="Web-{7840F07A-536B-41F8-B353-4BBBE6014A82}" dt="2023-04-22T04:37:49.112" v="18" actId="20577"/>
          <ac:spMkLst>
            <pc:docMk/>
            <pc:sldMk cId="4027134636" sldId="271"/>
            <ac:spMk id="3" creationId="{DE91871F-5B1E-0C4F-1A3C-CCE64FBDD6E0}"/>
          </ac:spMkLst>
        </pc:spChg>
      </pc:sldChg>
      <pc:sldChg chg="modSp">
        <pc:chgData name="Dustin John Haines" userId="S::djh476@iris.nau.edu::304e8bcd-f59f-4d3c-b64d-ec67b6f55e43" providerId="AD" clId="Web-{7840F07A-536B-41F8-B353-4BBBE6014A82}" dt="2023-04-22T04:38:24.894" v="31" actId="20577"/>
        <pc:sldMkLst>
          <pc:docMk/>
          <pc:sldMk cId="4209675753" sldId="279"/>
        </pc:sldMkLst>
        <pc:spChg chg="mod">
          <ac:chgData name="Dustin John Haines" userId="S::djh476@iris.nau.edu::304e8bcd-f59f-4d3c-b64d-ec67b6f55e43" providerId="AD" clId="Web-{7840F07A-536B-41F8-B353-4BBBE6014A82}" dt="2023-04-22T04:38:24.894" v="31" actId="20577"/>
          <ac:spMkLst>
            <pc:docMk/>
            <pc:sldMk cId="4209675753" sldId="279"/>
            <ac:spMk id="3" creationId="{9065F8AB-2055-AC99-1C9A-F2108A8E21A3}"/>
          </ac:spMkLst>
        </pc:spChg>
      </pc:sldChg>
    </pc:docChg>
  </pc:docChgLst>
  <pc:docChgLst>
    <pc:chgData name="Bradley Ian Kingsley" userId="7f439f39-fe26-486e-876f-38218e39d5fd" providerId="ADAL" clId="{579C4166-DB72-4396-98D4-89DF3721049E}"/>
    <pc:docChg chg="undo custSel addSld delSld modSld">
      <pc:chgData name="Bradley Ian Kingsley" userId="7f439f39-fe26-486e-876f-38218e39d5fd" providerId="ADAL" clId="{579C4166-DB72-4396-98D4-89DF3721049E}" dt="2023-04-15T23:12:34.471" v="8297" actId="20577"/>
      <pc:docMkLst>
        <pc:docMk/>
      </pc:docMkLst>
      <pc:sldChg chg="addSp modSp mod">
        <pc:chgData name="Bradley Ian Kingsley" userId="7f439f39-fe26-486e-876f-38218e39d5fd" providerId="ADAL" clId="{579C4166-DB72-4396-98D4-89DF3721049E}" dt="2023-04-15T23:02:31.383" v="7957" actId="255"/>
        <pc:sldMkLst>
          <pc:docMk/>
          <pc:sldMk cId="305116710" sldId="256"/>
        </pc:sldMkLst>
        <pc:spChg chg="mod">
          <ac:chgData name="Bradley Ian Kingsley" userId="7f439f39-fe26-486e-876f-38218e39d5fd" providerId="ADAL" clId="{579C4166-DB72-4396-98D4-89DF3721049E}" dt="2023-04-15T23:02:31.383" v="7957" actId="255"/>
          <ac:spMkLst>
            <pc:docMk/>
            <pc:sldMk cId="305116710" sldId="256"/>
            <ac:spMk id="3" creationId="{339DD5CD-4647-C6E1-57A1-379EF526F43B}"/>
          </ac:spMkLst>
        </pc:spChg>
        <pc:picChg chg="add mod">
          <ac:chgData name="Bradley Ian Kingsley" userId="7f439f39-fe26-486e-876f-38218e39d5fd" providerId="ADAL" clId="{579C4166-DB72-4396-98D4-89DF3721049E}" dt="2023-04-15T20:39:15.494" v="311" actId="1076"/>
          <ac:picMkLst>
            <pc:docMk/>
            <pc:sldMk cId="305116710" sldId="256"/>
            <ac:picMk id="2050" creationId="{38204D81-F274-D659-457A-F7F38451BBCC}"/>
          </ac:picMkLst>
        </pc:picChg>
      </pc:sldChg>
      <pc:sldChg chg="addSp delSp modSp new mod setBg">
        <pc:chgData name="Bradley Ian Kingsley" userId="7f439f39-fe26-486e-876f-38218e39d5fd" providerId="ADAL" clId="{579C4166-DB72-4396-98D4-89DF3721049E}" dt="2023-04-15T22:59:47.890" v="7882" actId="14100"/>
        <pc:sldMkLst>
          <pc:docMk/>
          <pc:sldMk cId="2300934342" sldId="257"/>
        </pc:sldMkLst>
        <pc:spChg chg="mod">
          <ac:chgData name="Bradley Ian Kingsley" userId="7f439f39-fe26-486e-876f-38218e39d5fd" providerId="ADAL" clId="{579C4166-DB72-4396-98D4-89DF3721049E}" dt="2023-04-15T20:35:35.786" v="110" actId="26606"/>
          <ac:spMkLst>
            <pc:docMk/>
            <pc:sldMk cId="2300934342" sldId="257"/>
            <ac:spMk id="2" creationId="{2C8F9163-E482-E80B-2D01-B517DF23EA8D}"/>
          </ac:spMkLst>
        </pc:spChg>
        <pc:spChg chg="mod">
          <ac:chgData name="Bradley Ian Kingsley" userId="7f439f39-fe26-486e-876f-38218e39d5fd" providerId="ADAL" clId="{579C4166-DB72-4396-98D4-89DF3721049E}" dt="2023-04-15T22:59:47.890" v="7882" actId="14100"/>
          <ac:spMkLst>
            <pc:docMk/>
            <pc:sldMk cId="2300934342" sldId="257"/>
            <ac:spMk id="3" creationId="{7DE523A4-4BEE-63A8-91AE-4B192490389F}"/>
          </ac:spMkLst>
        </pc:spChg>
        <pc:spChg chg="add">
          <ac:chgData name="Bradley Ian Kingsley" userId="7f439f39-fe26-486e-876f-38218e39d5fd" providerId="ADAL" clId="{579C4166-DB72-4396-98D4-89DF3721049E}" dt="2023-04-15T20:35:35.786" v="110" actId="26606"/>
          <ac:spMkLst>
            <pc:docMk/>
            <pc:sldMk cId="2300934342" sldId="257"/>
            <ac:spMk id="1031" creationId="{9427AF5F-9A0E-42B7-A252-FD64C9885F9C}"/>
          </ac:spMkLst>
        </pc:spChg>
        <pc:picChg chg="add mod">
          <ac:chgData name="Bradley Ian Kingsley" userId="7f439f39-fe26-486e-876f-38218e39d5fd" providerId="ADAL" clId="{579C4166-DB72-4396-98D4-89DF3721049E}" dt="2023-04-15T20:44:35.512" v="632" actId="962"/>
          <ac:picMkLst>
            <pc:docMk/>
            <pc:sldMk cId="2300934342" sldId="257"/>
            <ac:picMk id="5" creationId="{68C7C79A-2FA2-E7FB-1A40-6B9985E47F23}"/>
          </ac:picMkLst>
        </pc:picChg>
        <pc:picChg chg="add del mod">
          <ac:chgData name="Bradley Ian Kingsley" userId="7f439f39-fe26-486e-876f-38218e39d5fd" providerId="ADAL" clId="{579C4166-DB72-4396-98D4-89DF3721049E}" dt="2023-04-15T20:43:13.996" v="628" actId="478"/>
          <ac:picMkLst>
            <pc:docMk/>
            <pc:sldMk cId="2300934342" sldId="257"/>
            <ac:picMk id="1026" creationId="{985261D5-98DE-50D7-164C-DFCA04BE1035}"/>
          </ac:picMkLst>
        </pc:picChg>
      </pc:sldChg>
      <pc:sldChg chg="addSp delSp modSp new mod">
        <pc:chgData name="Bradley Ian Kingsley" userId="7f439f39-fe26-486e-876f-38218e39d5fd" providerId="ADAL" clId="{579C4166-DB72-4396-98D4-89DF3721049E}" dt="2023-04-15T23:00:26.704" v="7917" actId="20577"/>
        <pc:sldMkLst>
          <pc:docMk/>
          <pc:sldMk cId="1219185519" sldId="258"/>
        </pc:sldMkLst>
        <pc:spChg chg="mod">
          <ac:chgData name="Bradley Ian Kingsley" userId="7f439f39-fe26-486e-876f-38218e39d5fd" providerId="ADAL" clId="{579C4166-DB72-4396-98D4-89DF3721049E}" dt="2023-04-15T20:45:57.263" v="821" actId="20577"/>
          <ac:spMkLst>
            <pc:docMk/>
            <pc:sldMk cId="1219185519" sldId="258"/>
            <ac:spMk id="2" creationId="{543966A5-F0CB-2059-6698-3F2EC6B505EE}"/>
          </ac:spMkLst>
        </pc:spChg>
        <pc:spChg chg="del">
          <ac:chgData name="Bradley Ian Kingsley" userId="7f439f39-fe26-486e-876f-38218e39d5fd" providerId="ADAL" clId="{579C4166-DB72-4396-98D4-89DF3721049E}" dt="2023-04-15T20:46:08.766" v="822"/>
          <ac:spMkLst>
            <pc:docMk/>
            <pc:sldMk cId="1219185519" sldId="258"/>
            <ac:spMk id="3" creationId="{784723ED-10A5-7E50-1E5C-28FF0FAB7713}"/>
          </ac:spMkLst>
        </pc:spChg>
        <pc:spChg chg="add mod">
          <ac:chgData name="Bradley Ian Kingsley" userId="7f439f39-fe26-486e-876f-38218e39d5fd" providerId="ADAL" clId="{579C4166-DB72-4396-98D4-89DF3721049E}" dt="2023-04-15T23:00:26.704" v="7917" actId="20577"/>
          <ac:spMkLst>
            <pc:docMk/>
            <pc:sldMk cId="1219185519" sldId="258"/>
            <ac:spMk id="4" creationId="{8569109D-2FB5-90ED-7B07-4789E616F4E4}"/>
          </ac:spMkLst>
        </pc:spChg>
        <pc:picChg chg="add mod">
          <ac:chgData name="Bradley Ian Kingsley" userId="7f439f39-fe26-486e-876f-38218e39d5fd" providerId="ADAL" clId="{579C4166-DB72-4396-98D4-89DF3721049E}" dt="2023-04-15T21:12:29.437" v="1970" actId="14100"/>
          <ac:picMkLst>
            <pc:docMk/>
            <pc:sldMk cId="1219185519" sldId="258"/>
            <ac:picMk id="3074" creationId="{84D01BEF-14E0-FB12-798B-784E43C76722}"/>
          </ac:picMkLst>
        </pc:picChg>
        <pc:picChg chg="add del mod">
          <ac:chgData name="Bradley Ian Kingsley" userId="7f439f39-fe26-486e-876f-38218e39d5fd" providerId="ADAL" clId="{579C4166-DB72-4396-98D4-89DF3721049E}" dt="2023-04-15T20:49:29.501" v="1126" actId="478"/>
          <ac:picMkLst>
            <pc:docMk/>
            <pc:sldMk cId="1219185519" sldId="258"/>
            <ac:picMk id="3076" creationId="{2F89F7C2-827E-34A8-65C3-4C6B3FD36654}"/>
          </ac:picMkLst>
        </pc:picChg>
        <pc:picChg chg="add del mod">
          <ac:chgData name="Bradley Ian Kingsley" userId="7f439f39-fe26-486e-876f-38218e39d5fd" providerId="ADAL" clId="{579C4166-DB72-4396-98D4-89DF3721049E}" dt="2023-04-15T20:49:30.177" v="1127" actId="478"/>
          <ac:picMkLst>
            <pc:docMk/>
            <pc:sldMk cId="1219185519" sldId="258"/>
            <ac:picMk id="3078" creationId="{F0B2C77F-CE72-127D-83B1-385E636FC309}"/>
          </ac:picMkLst>
        </pc:picChg>
        <pc:picChg chg="add mod">
          <ac:chgData name="Bradley Ian Kingsley" userId="7f439f39-fe26-486e-876f-38218e39d5fd" providerId="ADAL" clId="{579C4166-DB72-4396-98D4-89DF3721049E}" dt="2023-04-15T20:50:02.348" v="1137" actId="1076"/>
          <ac:picMkLst>
            <pc:docMk/>
            <pc:sldMk cId="1219185519" sldId="258"/>
            <ac:picMk id="3080" creationId="{3EA186A4-7E7D-6301-B2B1-36FB743065B1}"/>
          </ac:picMkLst>
        </pc:picChg>
      </pc:sldChg>
      <pc:sldChg chg="addSp delSp modSp new mod setBg">
        <pc:chgData name="Bradley Ian Kingsley" userId="7f439f39-fe26-486e-876f-38218e39d5fd" providerId="ADAL" clId="{579C4166-DB72-4396-98D4-89DF3721049E}" dt="2023-04-15T23:03:30.675" v="8013" actId="14100"/>
        <pc:sldMkLst>
          <pc:docMk/>
          <pc:sldMk cId="1406782864" sldId="259"/>
        </pc:sldMkLst>
        <pc:spChg chg="mod">
          <ac:chgData name="Bradley Ian Kingsley" userId="7f439f39-fe26-486e-876f-38218e39d5fd" providerId="ADAL" clId="{579C4166-DB72-4396-98D4-89DF3721049E}" dt="2023-04-15T21:08:07.224" v="1954" actId="26606"/>
          <ac:spMkLst>
            <pc:docMk/>
            <pc:sldMk cId="1406782864" sldId="259"/>
            <ac:spMk id="2" creationId="{46A32F80-4307-5140-2773-E00367F4A2B4}"/>
          </ac:spMkLst>
        </pc:spChg>
        <pc:spChg chg="del">
          <ac:chgData name="Bradley Ian Kingsley" userId="7f439f39-fe26-486e-876f-38218e39d5fd" providerId="ADAL" clId="{579C4166-DB72-4396-98D4-89DF3721049E}" dt="2023-04-15T20:52:40.128" v="1420"/>
          <ac:spMkLst>
            <pc:docMk/>
            <pc:sldMk cId="1406782864" sldId="259"/>
            <ac:spMk id="3" creationId="{0E429D32-B789-107B-960A-DAF2D1053543}"/>
          </ac:spMkLst>
        </pc:spChg>
        <pc:spChg chg="add del mod">
          <ac:chgData name="Bradley Ian Kingsley" userId="7f439f39-fe26-486e-876f-38218e39d5fd" providerId="ADAL" clId="{579C4166-DB72-4396-98D4-89DF3721049E}" dt="2023-04-15T20:53:19.549" v="1458"/>
          <ac:spMkLst>
            <pc:docMk/>
            <pc:sldMk cId="1406782864" sldId="259"/>
            <ac:spMk id="4" creationId="{C8BF0B82-4EE9-6DC2-70AE-458844DA7C31}"/>
          </ac:spMkLst>
        </pc:spChg>
        <pc:spChg chg="add mod ord">
          <ac:chgData name="Bradley Ian Kingsley" userId="7f439f39-fe26-486e-876f-38218e39d5fd" providerId="ADAL" clId="{579C4166-DB72-4396-98D4-89DF3721049E}" dt="2023-04-15T23:03:30.675" v="8013" actId="14100"/>
          <ac:spMkLst>
            <pc:docMk/>
            <pc:sldMk cId="1406782864" sldId="259"/>
            <ac:spMk id="5" creationId="{0D650411-CC6D-61C0-02F0-3E71BAEEC8FA}"/>
          </ac:spMkLst>
        </pc:spChg>
        <pc:spChg chg="add del mod">
          <ac:chgData name="Bradley Ian Kingsley" userId="7f439f39-fe26-486e-876f-38218e39d5fd" providerId="ADAL" clId="{579C4166-DB72-4396-98D4-89DF3721049E}" dt="2023-04-15T21:07:31.613" v="1947" actId="478"/>
          <ac:spMkLst>
            <pc:docMk/>
            <pc:sldMk cId="1406782864" sldId="259"/>
            <ac:spMk id="6" creationId="{565F101A-6013-CD56-AAD3-BFD8BE643AAB}"/>
          </ac:spMkLst>
        </pc:spChg>
        <pc:spChg chg="add">
          <ac:chgData name="Bradley Ian Kingsley" userId="7f439f39-fe26-486e-876f-38218e39d5fd" providerId="ADAL" clId="{579C4166-DB72-4396-98D4-89DF3721049E}" dt="2023-04-15T21:08:07.224" v="1954" actId="26606"/>
          <ac:spMkLst>
            <pc:docMk/>
            <pc:sldMk cId="1406782864" sldId="259"/>
            <ac:spMk id="4109" creationId="{09C509D2-0C1A-47B8-89C1-D3AB17D45256}"/>
          </ac:spMkLst>
        </pc:spChg>
        <pc:picChg chg="add del mod">
          <ac:chgData name="Bradley Ian Kingsley" userId="7f439f39-fe26-486e-876f-38218e39d5fd" providerId="ADAL" clId="{579C4166-DB72-4396-98D4-89DF3721049E}" dt="2023-04-15T21:07:28.313" v="1946" actId="478"/>
          <ac:picMkLst>
            <pc:docMk/>
            <pc:sldMk cId="1406782864" sldId="259"/>
            <ac:picMk id="4098" creationId="{B274C346-4740-E801-A474-78704F7FCCD6}"/>
          </ac:picMkLst>
        </pc:picChg>
        <pc:picChg chg="add mod ord">
          <ac:chgData name="Bradley Ian Kingsley" userId="7f439f39-fe26-486e-876f-38218e39d5fd" providerId="ADAL" clId="{579C4166-DB72-4396-98D4-89DF3721049E}" dt="2023-04-15T21:08:07.224" v="1954" actId="26606"/>
          <ac:picMkLst>
            <pc:docMk/>
            <pc:sldMk cId="1406782864" sldId="259"/>
            <ac:picMk id="4100" creationId="{EA017EFE-80FB-762B-4DE0-CC0D1A046384}"/>
          </ac:picMkLst>
        </pc:picChg>
        <pc:picChg chg="add mod">
          <ac:chgData name="Bradley Ian Kingsley" userId="7f439f39-fe26-486e-876f-38218e39d5fd" providerId="ADAL" clId="{579C4166-DB72-4396-98D4-89DF3721049E}" dt="2023-04-15T21:08:07.224" v="1954" actId="26606"/>
          <ac:picMkLst>
            <pc:docMk/>
            <pc:sldMk cId="1406782864" sldId="259"/>
            <ac:picMk id="4102" creationId="{59543217-79C1-903C-4560-C4285E87E28B}"/>
          </ac:picMkLst>
        </pc:picChg>
        <pc:picChg chg="add mod">
          <ac:chgData name="Bradley Ian Kingsley" userId="7f439f39-fe26-486e-876f-38218e39d5fd" providerId="ADAL" clId="{579C4166-DB72-4396-98D4-89DF3721049E}" dt="2023-04-15T21:08:07.224" v="1954" actId="26606"/>
          <ac:picMkLst>
            <pc:docMk/>
            <pc:sldMk cId="1406782864" sldId="259"/>
            <ac:picMk id="4104" creationId="{063B07B8-70FD-15DC-7550-2A9CA79A1E38}"/>
          </ac:picMkLst>
        </pc:picChg>
      </pc:sldChg>
      <pc:sldChg chg="addSp delSp modSp new mod setBg">
        <pc:chgData name="Bradley Ian Kingsley" userId="7f439f39-fe26-486e-876f-38218e39d5fd" providerId="ADAL" clId="{579C4166-DB72-4396-98D4-89DF3721049E}" dt="2023-04-15T23:04:08.984" v="8070" actId="20577"/>
        <pc:sldMkLst>
          <pc:docMk/>
          <pc:sldMk cId="503353092" sldId="260"/>
        </pc:sldMkLst>
        <pc:spChg chg="mod">
          <ac:chgData name="Bradley Ian Kingsley" userId="7f439f39-fe26-486e-876f-38218e39d5fd" providerId="ADAL" clId="{579C4166-DB72-4396-98D4-89DF3721049E}" dt="2023-04-15T21:21:38.031" v="2467" actId="26606"/>
          <ac:spMkLst>
            <pc:docMk/>
            <pc:sldMk cId="503353092" sldId="260"/>
            <ac:spMk id="2" creationId="{48544EBE-D3DD-DC36-1823-D1A521BE4F23}"/>
          </ac:spMkLst>
        </pc:spChg>
        <pc:spChg chg="mod ord">
          <ac:chgData name="Bradley Ian Kingsley" userId="7f439f39-fe26-486e-876f-38218e39d5fd" providerId="ADAL" clId="{579C4166-DB72-4396-98D4-89DF3721049E}" dt="2023-04-15T23:04:08.984" v="8070" actId="20577"/>
          <ac:spMkLst>
            <pc:docMk/>
            <pc:sldMk cId="503353092" sldId="260"/>
            <ac:spMk id="3" creationId="{B4703F12-0B09-C764-C799-53248584133C}"/>
          </ac:spMkLst>
        </pc:spChg>
        <pc:spChg chg="add del">
          <ac:chgData name="Bradley Ian Kingsley" userId="7f439f39-fe26-486e-876f-38218e39d5fd" providerId="ADAL" clId="{579C4166-DB72-4396-98D4-89DF3721049E}" dt="2023-04-15T21:19:42.425" v="2407" actId="26606"/>
          <ac:spMkLst>
            <pc:docMk/>
            <pc:sldMk cId="503353092" sldId="260"/>
            <ac:spMk id="5127" creationId="{80DF40B2-80F7-4E71-B46C-284163F3654A}"/>
          </ac:spMkLst>
        </pc:spChg>
        <pc:spChg chg="add del">
          <ac:chgData name="Bradley Ian Kingsley" userId="7f439f39-fe26-486e-876f-38218e39d5fd" providerId="ADAL" clId="{579C4166-DB72-4396-98D4-89DF3721049E}" dt="2023-04-15T21:21:38.031" v="2467" actId="26606"/>
          <ac:spMkLst>
            <pc:docMk/>
            <pc:sldMk cId="503353092" sldId="260"/>
            <ac:spMk id="5132" creationId="{2CB962CF-61A3-4EF9-94F6-7C59B0329524}"/>
          </ac:spMkLst>
        </pc:spChg>
        <pc:spChg chg="add">
          <ac:chgData name="Bradley Ian Kingsley" userId="7f439f39-fe26-486e-876f-38218e39d5fd" providerId="ADAL" clId="{579C4166-DB72-4396-98D4-89DF3721049E}" dt="2023-04-15T21:21:38.031" v="2467" actId="26606"/>
          <ac:spMkLst>
            <pc:docMk/>
            <pc:sldMk cId="503353092" sldId="260"/>
            <ac:spMk id="5137" creationId="{09C509D2-0C1A-47B8-89C1-D3AB17D45256}"/>
          </ac:spMkLst>
        </pc:spChg>
        <pc:picChg chg="add mod ord">
          <ac:chgData name="Bradley Ian Kingsley" userId="7f439f39-fe26-486e-876f-38218e39d5fd" providerId="ADAL" clId="{579C4166-DB72-4396-98D4-89DF3721049E}" dt="2023-04-15T21:21:38.031" v="2467" actId="26606"/>
          <ac:picMkLst>
            <pc:docMk/>
            <pc:sldMk cId="503353092" sldId="260"/>
            <ac:picMk id="4" creationId="{4E2207FA-D9C7-592F-A6F0-607854B03578}"/>
          </ac:picMkLst>
        </pc:picChg>
        <pc:picChg chg="add mod">
          <ac:chgData name="Bradley Ian Kingsley" userId="7f439f39-fe26-486e-876f-38218e39d5fd" providerId="ADAL" clId="{579C4166-DB72-4396-98D4-89DF3721049E}" dt="2023-04-15T21:21:46.920" v="2469" actId="1076"/>
          <ac:picMkLst>
            <pc:docMk/>
            <pc:sldMk cId="503353092" sldId="260"/>
            <ac:picMk id="5" creationId="{618B5D5E-34C4-E0DA-9E15-15C64B56947F}"/>
          </ac:picMkLst>
        </pc:picChg>
        <pc:picChg chg="add mod">
          <ac:chgData name="Bradley Ian Kingsley" userId="7f439f39-fe26-486e-876f-38218e39d5fd" providerId="ADAL" clId="{579C4166-DB72-4396-98D4-89DF3721049E}" dt="2023-04-15T21:21:38.031" v="2467" actId="26606"/>
          <ac:picMkLst>
            <pc:docMk/>
            <pc:sldMk cId="503353092" sldId="260"/>
            <ac:picMk id="5122" creationId="{87D23F21-BB46-1A39-EB44-636EB06FEDF6}"/>
          </ac:picMkLst>
        </pc:picChg>
      </pc:sldChg>
      <pc:sldChg chg="addSp modSp new mod">
        <pc:chgData name="Bradley Ian Kingsley" userId="7f439f39-fe26-486e-876f-38218e39d5fd" providerId="ADAL" clId="{579C4166-DB72-4396-98D4-89DF3721049E}" dt="2023-04-15T23:04:32.203" v="8116" actId="20577"/>
        <pc:sldMkLst>
          <pc:docMk/>
          <pc:sldMk cId="1382314860" sldId="261"/>
        </pc:sldMkLst>
        <pc:spChg chg="mod">
          <ac:chgData name="Bradley Ian Kingsley" userId="7f439f39-fe26-486e-876f-38218e39d5fd" providerId="ADAL" clId="{579C4166-DB72-4396-98D4-89DF3721049E}" dt="2023-04-15T21:22:29.139" v="2489" actId="20577"/>
          <ac:spMkLst>
            <pc:docMk/>
            <pc:sldMk cId="1382314860" sldId="261"/>
            <ac:spMk id="2" creationId="{94FA2E20-1EBA-A0C1-D797-35B965758B02}"/>
          </ac:spMkLst>
        </pc:spChg>
        <pc:spChg chg="mod">
          <ac:chgData name="Bradley Ian Kingsley" userId="7f439f39-fe26-486e-876f-38218e39d5fd" providerId="ADAL" clId="{579C4166-DB72-4396-98D4-89DF3721049E}" dt="2023-04-15T23:04:32.203" v="8116" actId="20577"/>
          <ac:spMkLst>
            <pc:docMk/>
            <pc:sldMk cId="1382314860" sldId="261"/>
            <ac:spMk id="3" creationId="{C1C6869C-88EC-2E2E-FF54-1650A42A635A}"/>
          </ac:spMkLst>
        </pc:spChg>
        <pc:picChg chg="add mod">
          <ac:chgData name="Bradley Ian Kingsley" userId="7f439f39-fe26-486e-876f-38218e39d5fd" providerId="ADAL" clId="{579C4166-DB72-4396-98D4-89DF3721049E}" dt="2023-04-15T21:41:46.926" v="3376" actId="14100"/>
          <ac:picMkLst>
            <pc:docMk/>
            <pc:sldMk cId="1382314860" sldId="261"/>
            <ac:picMk id="4" creationId="{B63397F8-B325-16DF-1468-2265EE9D350C}"/>
          </ac:picMkLst>
        </pc:picChg>
      </pc:sldChg>
      <pc:sldChg chg="addSp modSp new mod">
        <pc:chgData name="Bradley Ian Kingsley" userId="7f439f39-fe26-486e-876f-38218e39d5fd" providerId="ADAL" clId="{579C4166-DB72-4396-98D4-89DF3721049E}" dt="2023-04-15T23:04:43.796" v="8117" actId="313"/>
        <pc:sldMkLst>
          <pc:docMk/>
          <pc:sldMk cId="3230779406" sldId="262"/>
        </pc:sldMkLst>
        <pc:spChg chg="mod">
          <ac:chgData name="Bradley Ian Kingsley" userId="7f439f39-fe26-486e-876f-38218e39d5fd" providerId="ADAL" clId="{579C4166-DB72-4396-98D4-89DF3721049E}" dt="2023-04-15T21:43:59.966" v="3453" actId="20577"/>
          <ac:spMkLst>
            <pc:docMk/>
            <pc:sldMk cId="3230779406" sldId="262"/>
            <ac:spMk id="2" creationId="{3E54A033-AD31-E146-BDAD-0C73D804406C}"/>
          </ac:spMkLst>
        </pc:spChg>
        <pc:spChg chg="mod">
          <ac:chgData name="Bradley Ian Kingsley" userId="7f439f39-fe26-486e-876f-38218e39d5fd" providerId="ADAL" clId="{579C4166-DB72-4396-98D4-89DF3721049E}" dt="2023-04-15T23:04:43.796" v="8117" actId="313"/>
          <ac:spMkLst>
            <pc:docMk/>
            <pc:sldMk cId="3230779406" sldId="262"/>
            <ac:spMk id="3" creationId="{39723C5C-8D23-8863-7058-C75BEA3898BF}"/>
          </ac:spMkLst>
        </pc:spChg>
        <pc:picChg chg="add mod">
          <ac:chgData name="Bradley Ian Kingsley" userId="7f439f39-fe26-486e-876f-38218e39d5fd" providerId="ADAL" clId="{579C4166-DB72-4396-98D4-89DF3721049E}" dt="2023-04-15T21:42:49.972" v="3440"/>
          <ac:picMkLst>
            <pc:docMk/>
            <pc:sldMk cId="3230779406" sldId="262"/>
            <ac:picMk id="4" creationId="{2E7CF007-5569-B733-E040-B7DCFC1F4532}"/>
          </ac:picMkLst>
        </pc:picChg>
      </pc:sldChg>
      <pc:sldChg chg="modSp new mod">
        <pc:chgData name="Bradley Ian Kingsley" userId="7f439f39-fe26-486e-876f-38218e39d5fd" providerId="ADAL" clId="{579C4166-DB72-4396-98D4-89DF3721049E}" dt="2023-04-15T22:22:43.045" v="6313" actId="20577"/>
        <pc:sldMkLst>
          <pc:docMk/>
          <pc:sldMk cId="4195151879" sldId="263"/>
        </pc:sldMkLst>
        <pc:spChg chg="mod">
          <ac:chgData name="Bradley Ian Kingsley" userId="7f439f39-fe26-486e-876f-38218e39d5fd" providerId="ADAL" clId="{579C4166-DB72-4396-98D4-89DF3721049E}" dt="2023-04-15T21:48:28.342" v="3829" actId="20577"/>
          <ac:spMkLst>
            <pc:docMk/>
            <pc:sldMk cId="4195151879" sldId="263"/>
            <ac:spMk id="2" creationId="{A80C5CF3-C41B-EBD6-6A1C-6DAFABF6E5B6}"/>
          </ac:spMkLst>
        </pc:spChg>
        <pc:spChg chg="mod">
          <ac:chgData name="Bradley Ian Kingsley" userId="7f439f39-fe26-486e-876f-38218e39d5fd" providerId="ADAL" clId="{579C4166-DB72-4396-98D4-89DF3721049E}" dt="2023-04-15T22:22:43.045" v="6313" actId="20577"/>
          <ac:spMkLst>
            <pc:docMk/>
            <pc:sldMk cId="4195151879" sldId="263"/>
            <ac:spMk id="3" creationId="{D2B946E7-79B3-3A3C-D31E-05B859C11491}"/>
          </ac:spMkLst>
        </pc:spChg>
      </pc:sldChg>
      <pc:sldChg chg="addSp delSp modSp new mod setBg">
        <pc:chgData name="Bradley Ian Kingsley" userId="7f439f39-fe26-486e-876f-38218e39d5fd" providerId="ADAL" clId="{579C4166-DB72-4396-98D4-89DF3721049E}" dt="2023-04-15T23:10:29.659" v="8282" actId="14100"/>
        <pc:sldMkLst>
          <pc:docMk/>
          <pc:sldMk cId="3868670464" sldId="264"/>
        </pc:sldMkLst>
        <pc:spChg chg="mod">
          <ac:chgData name="Bradley Ian Kingsley" userId="7f439f39-fe26-486e-876f-38218e39d5fd" providerId="ADAL" clId="{579C4166-DB72-4396-98D4-89DF3721049E}" dt="2023-04-15T22:01:05.677" v="4874" actId="26606"/>
          <ac:spMkLst>
            <pc:docMk/>
            <pc:sldMk cId="3868670464" sldId="264"/>
            <ac:spMk id="2" creationId="{CCD6FA6B-0723-F8F1-7CA5-C7C746B88AD2}"/>
          </ac:spMkLst>
        </pc:spChg>
        <pc:spChg chg="mod">
          <ac:chgData name="Bradley Ian Kingsley" userId="7f439f39-fe26-486e-876f-38218e39d5fd" providerId="ADAL" clId="{579C4166-DB72-4396-98D4-89DF3721049E}" dt="2023-04-15T23:10:29.659" v="8282" actId="14100"/>
          <ac:spMkLst>
            <pc:docMk/>
            <pc:sldMk cId="3868670464" sldId="264"/>
            <ac:spMk id="3" creationId="{636D65C4-CE49-FFD1-790F-D7309E8BBDA1}"/>
          </ac:spMkLst>
        </pc:spChg>
        <pc:spChg chg="add">
          <ac:chgData name="Bradley Ian Kingsley" userId="7f439f39-fe26-486e-876f-38218e39d5fd" providerId="ADAL" clId="{579C4166-DB72-4396-98D4-89DF3721049E}" dt="2023-04-15T22:01:05.677" v="4874" actId="26606"/>
          <ac:spMkLst>
            <pc:docMk/>
            <pc:sldMk cId="3868670464" sldId="264"/>
            <ac:spMk id="6151" creationId="{9427AF5F-9A0E-42B7-A252-FD64C9885F9C}"/>
          </ac:spMkLst>
        </pc:spChg>
        <pc:picChg chg="add del mod">
          <ac:chgData name="Bradley Ian Kingsley" userId="7f439f39-fe26-486e-876f-38218e39d5fd" providerId="ADAL" clId="{579C4166-DB72-4396-98D4-89DF3721049E}" dt="2023-04-15T22:04:05.494" v="5260" actId="478"/>
          <ac:picMkLst>
            <pc:docMk/>
            <pc:sldMk cId="3868670464" sldId="264"/>
            <ac:picMk id="6146" creationId="{E710D45F-D493-0AE2-91C6-87F0E32EAF36}"/>
          </ac:picMkLst>
        </pc:picChg>
        <pc:picChg chg="add mod">
          <ac:chgData name="Bradley Ian Kingsley" userId="7f439f39-fe26-486e-876f-38218e39d5fd" providerId="ADAL" clId="{579C4166-DB72-4396-98D4-89DF3721049E}" dt="2023-04-15T22:04:16.230" v="5263" actId="1076"/>
          <ac:picMkLst>
            <pc:docMk/>
            <pc:sldMk cId="3868670464" sldId="264"/>
            <ac:picMk id="6148" creationId="{B18F1A30-0A9E-795E-116E-31071F119E8D}"/>
          </ac:picMkLst>
        </pc:picChg>
      </pc:sldChg>
      <pc:sldChg chg="addSp modSp new mod">
        <pc:chgData name="Bradley Ian Kingsley" userId="7f439f39-fe26-486e-876f-38218e39d5fd" providerId="ADAL" clId="{579C4166-DB72-4396-98D4-89DF3721049E}" dt="2023-04-15T23:12:34.471" v="8297" actId="20577"/>
        <pc:sldMkLst>
          <pc:docMk/>
          <pc:sldMk cId="3364904899" sldId="265"/>
        </pc:sldMkLst>
        <pc:spChg chg="mod">
          <ac:chgData name="Bradley Ian Kingsley" userId="7f439f39-fe26-486e-876f-38218e39d5fd" providerId="ADAL" clId="{579C4166-DB72-4396-98D4-89DF3721049E}" dt="2023-04-15T21:55:55.445" v="4477" actId="20577"/>
          <ac:spMkLst>
            <pc:docMk/>
            <pc:sldMk cId="3364904899" sldId="265"/>
            <ac:spMk id="2" creationId="{06AAC4F2-B21B-CE09-D398-5756F9279023}"/>
          </ac:spMkLst>
        </pc:spChg>
        <pc:spChg chg="mod">
          <ac:chgData name="Bradley Ian Kingsley" userId="7f439f39-fe26-486e-876f-38218e39d5fd" providerId="ADAL" clId="{579C4166-DB72-4396-98D4-89DF3721049E}" dt="2023-04-15T23:12:34.471" v="8297" actId="20577"/>
          <ac:spMkLst>
            <pc:docMk/>
            <pc:sldMk cId="3364904899" sldId="265"/>
            <ac:spMk id="3" creationId="{37FCFD89-09B7-31FB-3785-85B3E1745261}"/>
          </ac:spMkLst>
        </pc:spChg>
        <pc:picChg chg="add mod">
          <ac:chgData name="Bradley Ian Kingsley" userId="7f439f39-fe26-486e-876f-38218e39d5fd" providerId="ADAL" clId="{579C4166-DB72-4396-98D4-89DF3721049E}" dt="2023-04-15T22:05:24.619" v="5337" actId="1076"/>
          <ac:picMkLst>
            <pc:docMk/>
            <pc:sldMk cId="3364904899" sldId="265"/>
            <ac:picMk id="10242" creationId="{AD6F6501-8CD9-66A9-F920-4D4C84E5A3B8}"/>
          </ac:picMkLst>
        </pc:picChg>
      </pc:sldChg>
      <pc:sldChg chg="addSp modSp new mod">
        <pc:chgData name="Bradley Ian Kingsley" userId="7f439f39-fe26-486e-876f-38218e39d5fd" providerId="ADAL" clId="{579C4166-DB72-4396-98D4-89DF3721049E}" dt="2023-04-15T23:07:39.878" v="8267" actId="20577"/>
        <pc:sldMkLst>
          <pc:docMk/>
          <pc:sldMk cId="675045583" sldId="266"/>
        </pc:sldMkLst>
        <pc:spChg chg="mod">
          <ac:chgData name="Bradley Ian Kingsley" userId="7f439f39-fe26-486e-876f-38218e39d5fd" providerId="ADAL" clId="{579C4166-DB72-4396-98D4-89DF3721049E}" dt="2023-04-15T21:56:39.816" v="4631" actId="20577"/>
          <ac:spMkLst>
            <pc:docMk/>
            <pc:sldMk cId="675045583" sldId="266"/>
            <ac:spMk id="2" creationId="{C13F7F84-5242-AF8C-AAB2-F8A13BD29917}"/>
          </ac:spMkLst>
        </pc:spChg>
        <pc:spChg chg="mod">
          <ac:chgData name="Bradley Ian Kingsley" userId="7f439f39-fe26-486e-876f-38218e39d5fd" providerId="ADAL" clId="{579C4166-DB72-4396-98D4-89DF3721049E}" dt="2023-04-15T23:07:39.878" v="8267" actId="20577"/>
          <ac:spMkLst>
            <pc:docMk/>
            <pc:sldMk cId="675045583" sldId="266"/>
            <ac:spMk id="3" creationId="{DEEC411F-F52F-A6DC-46F6-66E276ED7915}"/>
          </ac:spMkLst>
        </pc:spChg>
        <pc:picChg chg="add mod">
          <ac:chgData name="Bradley Ian Kingsley" userId="7f439f39-fe26-486e-876f-38218e39d5fd" providerId="ADAL" clId="{579C4166-DB72-4396-98D4-89DF3721049E}" dt="2023-04-15T22:08:12.177" v="5611" actId="1076"/>
          <ac:picMkLst>
            <pc:docMk/>
            <pc:sldMk cId="675045583" sldId="266"/>
            <ac:picMk id="11266" creationId="{D9AB1DC4-B53E-C379-5E04-0675B430967F}"/>
          </ac:picMkLst>
        </pc:picChg>
      </pc:sldChg>
      <pc:sldChg chg="addSp delSp modSp new mod">
        <pc:chgData name="Bradley Ian Kingsley" userId="7f439f39-fe26-486e-876f-38218e39d5fd" providerId="ADAL" clId="{579C4166-DB72-4396-98D4-89DF3721049E}" dt="2023-04-15T22:17:39.842" v="6289" actId="1076"/>
        <pc:sldMkLst>
          <pc:docMk/>
          <pc:sldMk cId="1449765089" sldId="267"/>
        </pc:sldMkLst>
        <pc:spChg chg="mod">
          <ac:chgData name="Bradley Ian Kingsley" userId="7f439f39-fe26-486e-876f-38218e39d5fd" providerId="ADAL" clId="{579C4166-DB72-4396-98D4-89DF3721049E}" dt="2023-04-15T21:56:47.469" v="4662" actId="20577"/>
          <ac:spMkLst>
            <pc:docMk/>
            <pc:sldMk cId="1449765089" sldId="267"/>
            <ac:spMk id="2" creationId="{A42B3EA3-CC7C-3E02-9505-7AAC3E8B5F44}"/>
          </ac:spMkLst>
        </pc:spChg>
        <pc:spChg chg="mod">
          <ac:chgData name="Bradley Ian Kingsley" userId="7f439f39-fe26-486e-876f-38218e39d5fd" providerId="ADAL" clId="{579C4166-DB72-4396-98D4-89DF3721049E}" dt="2023-04-15T22:15:14.744" v="6258" actId="20577"/>
          <ac:spMkLst>
            <pc:docMk/>
            <pc:sldMk cId="1449765089" sldId="267"/>
            <ac:spMk id="3" creationId="{24C6F6CB-01DB-1292-4813-1D051D46FC7D}"/>
          </ac:spMkLst>
        </pc:spChg>
        <pc:spChg chg="add del mod">
          <ac:chgData name="Bradley Ian Kingsley" userId="7f439f39-fe26-486e-876f-38218e39d5fd" providerId="ADAL" clId="{579C4166-DB72-4396-98D4-89DF3721049E}" dt="2023-04-15T22:15:49.894" v="6266" actId="478"/>
          <ac:spMkLst>
            <pc:docMk/>
            <pc:sldMk cId="1449765089" sldId="267"/>
            <ac:spMk id="4" creationId="{C01F18A5-CED7-169F-3376-82EECE22C37A}"/>
          </ac:spMkLst>
        </pc:spChg>
        <pc:spChg chg="add del mod">
          <ac:chgData name="Bradley Ian Kingsley" userId="7f439f39-fe26-486e-876f-38218e39d5fd" providerId="ADAL" clId="{579C4166-DB72-4396-98D4-89DF3721049E}" dt="2023-04-15T22:16:36.547" v="6271" actId="478"/>
          <ac:spMkLst>
            <pc:docMk/>
            <pc:sldMk cId="1449765089" sldId="267"/>
            <ac:spMk id="5" creationId="{F1202438-8EF9-4B0E-D26B-CDA2BA49AF89}"/>
          </ac:spMkLst>
        </pc:spChg>
        <pc:spChg chg="add mod">
          <ac:chgData name="Bradley Ian Kingsley" userId="7f439f39-fe26-486e-876f-38218e39d5fd" providerId="ADAL" clId="{579C4166-DB72-4396-98D4-89DF3721049E}" dt="2023-04-15T22:17:39.842" v="6289" actId="1076"/>
          <ac:spMkLst>
            <pc:docMk/>
            <pc:sldMk cId="1449765089" sldId="267"/>
            <ac:spMk id="6" creationId="{06825AF2-53A7-4AC2-394A-2DB09AE072C9}"/>
          </ac:spMkLst>
        </pc:spChg>
        <pc:spChg chg="add mod">
          <ac:chgData name="Bradley Ian Kingsley" userId="7f439f39-fe26-486e-876f-38218e39d5fd" providerId="ADAL" clId="{579C4166-DB72-4396-98D4-89DF3721049E}" dt="2023-04-15T22:17:34.632" v="6288" actId="1076"/>
          <ac:spMkLst>
            <pc:docMk/>
            <pc:sldMk cId="1449765089" sldId="267"/>
            <ac:spMk id="7" creationId="{888FB00E-C245-AC9C-1D9B-E29E9137D61E}"/>
          </ac:spMkLst>
        </pc:spChg>
        <pc:spChg chg="add mod">
          <ac:chgData name="Bradley Ian Kingsley" userId="7f439f39-fe26-486e-876f-38218e39d5fd" providerId="ADAL" clId="{579C4166-DB72-4396-98D4-89DF3721049E}" dt="2023-04-15T22:17:30.897" v="6287" actId="1076"/>
          <ac:spMkLst>
            <pc:docMk/>
            <pc:sldMk cId="1449765089" sldId="267"/>
            <ac:spMk id="8" creationId="{19923D99-D75E-1FD5-58E5-6448C3586730}"/>
          </ac:spMkLst>
        </pc:spChg>
        <pc:picChg chg="add mod">
          <ac:chgData name="Bradley Ian Kingsley" userId="7f439f39-fe26-486e-876f-38218e39d5fd" providerId="ADAL" clId="{579C4166-DB72-4396-98D4-89DF3721049E}" dt="2023-04-15T22:11:16.564" v="5903" actId="1076"/>
          <ac:picMkLst>
            <pc:docMk/>
            <pc:sldMk cId="1449765089" sldId="267"/>
            <ac:picMk id="12290" creationId="{EE38CAA7-71A8-9B33-1102-D172E80D7794}"/>
          </ac:picMkLst>
        </pc:picChg>
      </pc:sldChg>
      <pc:sldChg chg="modSp new mod">
        <pc:chgData name="Bradley Ian Kingsley" userId="7f439f39-fe26-486e-876f-38218e39d5fd" providerId="ADAL" clId="{579C4166-DB72-4396-98D4-89DF3721049E}" dt="2023-04-15T21:56:56.708" v="4677" actId="20577"/>
        <pc:sldMkLst>
          <pc:docMk/>
          <pc:sldMk cId="2882996640" sldId="268"/>
        </pc:sldMkLst>
        <pc:spChg chg="mod">
          <ac:chgData name="Bradley Ian Kingsley" userId="7f439f39-fe26-486e-876f-38218e39d5fd" providerId="ADAL" clId="{579C4166-DB72-4396-98D4-89DF3721049E}" dt="2023-04-15T21:56:56.708" v="4677" actId="20577"/>
          <ac:spMkLst>
            <pc:docMk/>
            <pc:sldMk cId="2882996640" sldId="268"/>
            <ac:spMk id="2" creationId="{B963F80C-3BB5-9C3C-5965-B2A6BF90B985}"/>
          </ac:spMkLst>
        </pc:spChg>
      </pc:sldChg>
      <pc:sldChg chg="addSp modSp new mod">
        <pc:chgData name="Bradley Ian Kingsley" userId="7f439f39-fe26-486e-876f-38218e39d5fd" providerId="ADAL" clId="{579C4166-DB72-4396-98D4-89DF3721049E}" dt="2023-04-15T22:50:35.558" v="6836" actId="1076"/>
        <pc:sldMkLst>
          <pc:docMk/>
          <pc:sldMk cId="2570432124" sldId="269"/>
        </pc:sldMkLst>
        <pc:spChg chg="mod">
          <ac:chgData name="Bradley Ian Kingsley" userId="7f439f39-fe26-486e-876f-38218e39d5fd" providerId="ADAL" clId="{579C4166-DB72-4396-98D4-89DF3721049E}" dt="2023-04-15T21:57:07.272" v="4707" actId="20577"/>
          <ac:spMkLst>
            <pc:docMk/>
            <pc:sldMk cId="2570432124" sldId="269"/>
            <ac:spMk id="2" creationId="{AC52610E-413A-ACBA-8DAC-328589DF65D4}"/>
          </ac:spMkLst>
        </pc:spChg>
        <pc:spChg chg="mod">
          <ac:chgData name="Bradley Ian Kingsley" userId="7f439f39-fe26-486e-876f-38218e39d5fd" providerId="ADAL" clId="{579C4166-DB72-4396-98D4-89DF3721049E}" dt="2023-04-15T22:47:36.551" v="6758" actId="20577"/>
          <ac:spMkLst>
            <pc:docMk/>
            <pc:sldMk cId="2570432124" sldId="269"/>
            <ac:spMk id="3" creationId="{A9FC2045-9F1C-A694-0F58-53EBE62C6209}"/>
          </ac:spMkLst>
        </pc:spChg>
        <pc:spChg chg="add mod">
          <ac:chgData name="Bradley Ian Kingsley" userId="7f439f39-fe26-486e-876f-38218e39d5fd" providerId="ADAL" clId="{579C4166-DB72-4396-98D4-89DF3721049E}" dt="2023-04-15T22:50:35.558" v="6836" actId="1076"/>
          <ac:spMkLst>
            <pc:docMk/>
            <pc:sldMk cId="2570432124" sldId="269"/>
            <ac:spMk id="4" creationId="{81734457-4024-9984-8F21-902F094EA7A5}"/>
          </ac:spMkLst>
        </pc:spChg>
        <pc:picChg chg="add mod">
          <ac:chgData name="Bradley Ian Kingsley" userId="7f439f39-fe26-486e-876f-38218e39d5fd" providerId="ADAL" clId="{579C4166-DB72-4396-98D4-89DF3721049E}" dt="2023-04-15T22:47:41.723" v="6760" actId="1076"/>
          <ac:picMkLst>
            <pc:docMk/>
            <pc:sldMk cId="2570432124" sldId="269"/>
            <ac:picMk id="14338" creationId="{784E4726-9F11-D9AD-9F91-7DEF07F86320}"/>
          </ac:picMkLst>
        </pc:picChg>
      </pc:sldChg>
      <pc:sldChg chg="modSp new mod">
        <pc:chgData name="Bradley Ian Kingsley" userId="7f439f39-fe26-486e-876f-38218e39d5fd" providerId="ADAL" clId="{579C4166-DB72-4396-98D4-89DF3721049E}" dt="2023-04-15T21:57:40.346" v="4776" actId="20577"/>
        <pc:sldMkLst>
          <pc:docMk/>
          <pc:sldMk cId="2209829223" sldId="270"/>
        </pc:sldMkLst>
        <pc:spChg chg="mod">
          <ac:chgData name="Bradley Ian Kingsley" userId="7f439f39-fe26-486e-876f-38218e39d5fd" providerId="ADAL" clId="{579C4166-DB72-4396-98D4-89DF3721049E}" dt="2023-04-15T21:57:26.646" v="4735" actId="20577"/>
          <ac:spMkLst>
            <pc:docMk/>
            <pc:sldMk cId="2209829223" sldId="270"/>
            <ac:spMk id="2" creationId="{F34FDD1C-BE20-C750-F066-4722445E20C9}"/>
          </ac:spMkLst>
        </pc:spChg>
        <pc:spChg chg="mod">
          <ac:chgData name="Bradley Ian Kingsley" userId="7f439f39-fe26-486e-876f-38218e39d5fd" providerId="ADAL" clId="{579C4166-DB72-4396-98D4-89DF3721049E}" dt="2023-04-15T21:57:40.346" v="4776" actId="20577"/>
          <ac:spMkLst>
            <pc:docMk/>
            <pc:sldMk cId="2209829223" sldId="270"/>
            <ac:spMk id="3" creationId="{19E1087F-5206-C89A-7E1F-7608C69B8DDE}"/>
          </ac:spMkLst>
        </pc:spChg>
      </pc:sldChg>
      <pc:sldChg chg="modSp new mod">
        <pc:chgData name="Bradley Ian Kingsley" userId="7f439f39-fe26-486e-876f-38218e39d5fd" providerId="ADAL" clId="{579C4166-DB72-4396-98D4-89DF3721049E}" dt="2023-04-15T21:57:44.943" v="4797" actId="20577"/>
        <pc:sldMkLst>
          <pc:docMk/>
          <pc:sldMk cId="4027134636" sldId="271"/>
        </pc:sldMkLst>
        <pc:spChg chg="mod">
          <ac:chgData name="Bradley Ian Kingsley" userId="7f439f39-fe26-486e-876f-38218e39d5fd" providerId="ADAL" clId="{579C4166-DB72-4396-98D4-89DF3721049E}" dt="2023-04-15T21:57:32.945" v="4757" actId="20577"/>
          <ac:spMkLst>
            <pc:docMk/>
            <pc:sldMk cId="4027134636" sldId="271"/>
            <ac:spMk id="2" creationId="{19CF7EA6-9FB3-DB5F-0BBB-ECDF39316FF8}"/>
          </ac:spMkLst>
        </pc:spChg>
        <pc:spChg chg="mod">
          <ac:chgData name="Bradley Ian Kingsley" userId="7f439f39-fe26-486e-876f-38218e39d5fd" providerId="ADAL" clId="{579C4166-DB72-4396-98D4-89DF3721049E}" dt="2023-04-15T21:57:44.943" v="4797" actId="20577"/>
          <ac:spMkLst>
            <pc:docMk/>
            <pc:sldMk cId="4027134636" sldId="271"/>
            <ac:spMk id="3" creationId="{DE91871F-5B1E-0C4F-1A3C-CCE64FBDD6E0}"/>
          </ac:spMkLst>
        </pc:spChg>
      </pc:sldChg>
      <pc:sldChg chg="modSp new mod">
        <pc:chgData name="Bradley Ian Kingsley" userId="7f439f39-fe26-486e-876f-38218e39d5fd" providerId="ADAL" clId="{579C4166-DB72-4396-98D4-89DF3721049E}" dt="2023-04-15T21:57:56.792" v="4831" actId="20577"/>
        <pc:sldMkLst>
          <pc:docMk/>
          <pc:sldMk cId="500871031" sldId="272"/>
        </pc:sldMkLst>
        <pc:spChg chg="mod">
          <ac:chgData name="Bradley Ian Kingsley" userId="7f439f39-fe26-486e-876f-38218e39d5fd" providerId="ADAL" clId="{579C4166-DB72-4396-98D4-89DF3721049E}" dt="2023-04-15T21:57:56.792" v="4831" actId="20577"/>
          <ac:spMkLst>
            <pc:docMk/>
            <pc:sldMk cId="500871031" sldId="272"/>
            <ac:spMk id="2" creationId="{320C64A5-9B02-8AA4-D9EF-DE230867B020}"/>
          </ac:spMkLst>
        </pc:spChg>
      </pc:sldChg>
      <pc:sldChg chg="modSp new mod">
        <pc:chgData name="Bradley Ian Kingsley" userId="7f439f39-fe26-486e-876f-38218e39d5fd" providerId="ADAL" clId="{579C4166-DB72-4396-98D4-89DF3721049E}" dt="2023-04-15T22:54:25.086" v="7382" actId="20577"/>
        <pc:sldMkLst>
          <pc:docMk/>
          <pc:sldMk cId="2460889904" sldId="273"/>
        </pc:sldMkLst>
        <pc:spChg chg="mod">
          <ac:chgData name="Bradley Ian Kingsley" userId="7f439f39-fe26-486e-876f-38218e39d5fd" providerId="ADAL" clId="{579C4166-DB72-4396-98D4-89DF3721049E}" dt="2023-04-15T21:58:01.992" v="4842" actId="20577"/>
          <ac:spMkLst>
            <pc:docMk/>
            <pc:sldMk cId="2460889904" sldId="273"/>
            <ac:spMk id="2" creationId="{BBA5997D-88B7-3BD3-5355-CA6008D4F253}"/>
          </ac:spMkLst>
        </pc:spChg>
        <pc:spChg chg="mod">
          <ac:chgData name="Bradley Ian Kingsley" userId="7f439f39-fe26-486e-876f-38218e39d5fd" providerId="ADAL" clId="{579C4166-DB72-4396-98D4-89DF3721049E}" dt="2023-04-15T22:54:25.086" v="7382" actId="20577"/>
          <ac:spMkLst>
            <pc:docMk/>
            <pc:sldMk cId="2460889904" sldId="273"/>
            <ac:spMk id="3" creationId="{AAF5359F-D1D0-2F92-51F0-1AB6A7D484D5}"/>
          </ac:spMkLst>
        </pc:spChg>
      </pc:sldChg>
      <pc:sldChg chg="addSp delSp modSp new mod setBg">
        <pc:chgData name="Bradley Ian Kingsley" userId="7f439f39-fe26-486e-876f-38218e39d5fd" providerId="ADAL" clId="{579C4166-DB72-4396-98D4-89DF3721049E}" dt="2023-04-15T21:58:33.392" v="4868" actId="26606"/>
        <pc:sldMkLst>
          <pc:docMk/>
          <pc:sldMk cId="780875096" sldId="274"/>
        </pc:sldMkLst>
        <pc:spChg chg="mod">
          <ac:chgData name="Bradley Ian Kingsley" userId="7f439f39-fe26-486e-876f-38218e39d5fd" providerId="ADAL" clId="{579C4166-DB72-4396-98D4-89DF3721049E}" dt="2023-04-15T21:58:33.392" v="4868" actId="26606"/>
          <ac:spMkLst>
            <pc:docMk/>
            <pc:sldMk cId="780875096" sldId="274"/>
            <ac:spMk id="2" creationId="{BC4E647D-5A26-46E5-FA65-2A82199903C8}"/>
          </ac:spMkLst>
        </pc:spChg>
        <pc:spChg chg="del">
          <ac:chgData name="Bradley Ian Kingsley" userId="7f439f39-fe26-486e-876f-38218e39d5fd" providerId="ADAL" clId="{579C4166-DB72-4396-98D4-89DF3721049E}" dt="2023-04-15T21:58:26.197" v="4865" actId="478"/>
          <ac:spMkLst>
            <pc:docMk/>
            <pc:sldMk cId="780875096" sldId="274"/>
            <ac:spMk id="3" creationId="{3C1EBD30-D7BB-7246-6C19-44EE8EC6DE95}"/>
          </ac:spMkLst>
        </pc:spChg>
        <pc:spChg chg="add">
          <ac:chgData name="Bradley Ian Kingsley" userId="7f439f39-fe26-486e-876f-38218e39d5fd" providerId="ADAL" clId="{579C4166-DB72-4396-98D4-89DF3721049E}" dt="2023-04-15T21:58:33.392" v="4868" actId="26606"/>
          <ac:spMkLst>
            <pc:docMk/>
            <pc:sldMk cId="780875096" sldId="274"/>
            <ac:spMk id="9" creationId="{5C55F0BA-7D8B-4753-AB68-D54E59A24A9D}"/>
          </ac:spMkLst>
        </pc:spChg>
        <pc:picChg chg="add mod">
          <ac:chgData name="Bradley Ian Kingsley" userId="7f439f39-fe26-486e-876f-38218e39d5fd" providerId="ADAL" clId="{579C4166-DB72-4396-98D4-89DF3721049E}" dt="2023-04-15T21:58:33.392" v="4868" actId="26606"/>
          <ac:picMkLst>
            <pc:docMk/>
            <pc:sldMk cId="780875096" sldId="274"/>
            <ac:picMk id="4" creationId="{6615552B-1063-DD8A-8889-DB3E3EBCF0B0}"/>
          </ac:picMkLst>
        </pc:picChg>
      </pc:sldChg>
      <pc:sldChg chg="new del">
        <pc:chgData name="Bradley Ian Kingsley" userId="7f439f39-fe26-486e-876f-38218e39d5fd" providerId="ADAL" clId="{579C4166-DB72-4396-98D4-89DF3721049E}" dt="2023-04-15T22:50:40.573" v="6837" actId="2696"/>
        <pc:sldMkLst>
          <pc:docMk/>
          <pc:sldMk cId="2548525029" sldId="275"/>
        </pc:sldMkLst>
      </pc:sldChg>
      <pc:sldChg chg="modSp new del mod">
        <pc:chgData name="Bradley Ian Kingsley" userId="7f439f39-fe26-486e-876f-38218e39d5fd" providerId="ADAL" clId="{579C4166-DB72-4396-98D4-89DF3721049E}" dt="2023-04-15T22:04:54.904" v="5297" actId="2696"/>
        <pc:sldMkLst>
          <pc:docMk/>
          <pc:sldMk cId="674325993" sldId="276"/>
        </pc:sldMkLst>
        <pc:spChg chg="mod">
          <ac:chgData name="Bradley Ian Kingsley" userId="7f439f39-fe26-486e-876f-38218e39d5fd" providerId="ADAL" clId="{579C4166-DB72-4396-98D4-89DF3721049E}" dt="2023-04-15T22:04:47.868" v="5296" actId="20577"/>
          <ac:spMkLst>
            <pc:docMk/>
            <pc:sldMk cId="674325993" sldId="276"/>
            <ac:spMk id="2" creationId="{779168D1-EA7F-6973-E33D-1FDDB968471B}"/>
          </ac:spMkLst>
        </pc:spChg>
      </pc:sldChg>
      <pc:sldChg chg="addSp delSp modSp new mod">
        <pc:chgData name="Bradley Ian Kingsley" userId="7f439f39-fe26-486e-876f-38218e39d5fd" providerId="ADAL" clId="{579C4166-DB72-4396-98D4-89DF3721049E}" dt="2023-04-15T22:30:59.156" v="6334" actId="1076"/>
        <pc:sldMkLst>
          <pc:docMk/>
          <pc:sldMk cId="1512182546" sldId="276"/>
        </pc:sldMkLst>
        <pc:spChg chg="mod">
          <ac:chgData name="Bradley Ian Kingsley" userId="7f439f39-fe26-486e-876f-38218e39d5fd" providerId="ADAL" clId="{579C4166-DB72-4396-98D4-89DF3721049E}" dt="2023-04-15T22:30:23.345" v="6321" actId="962"/>
          <ac:spMkLst>
            <pc:docMk/>
            <pc:sldMk cId="1512182546" sldId="276"/>
            <ac:spMk id="2" creationId="{4BBCA760-3C5A-467B-A859-958C12F84437}"/>
          </ac:spMkLst>
        </pc:spChg>
        <pc:spChg chg="del">
          <ac:chgData name="Bradley Ian Kingsley" userId="7f439f39-fe26-486e-876f-38218e39d5fd" providerId="ADAL" clId="{579C4166-DB72-4396-98D4-89DF3721049E}" dt="2023-04-15T22:30:21.093" v="6318" actId="931"/>
          <ac:spMkLst>
            <pc:docMk/>
            <pc:sldMk cId="1512182546" sldId="276"/>
            <ac:spMk id="3" creationId="{21D41312-1A48-FED6-9DE1-8AC4932D5BB5}"/>
          </ac:spMkLst>
        </pc:spChg>
        <pc:picChg chg="add mod">
          <ac:chgData name="Bradley Ian Kingsley" userId="7f439f39-fe26-486e-876f-38218e39d5fd" providerId="ADAL" clId="{579C4166-DB72-4396-98D4-89DF3721049E}" dt="2023-04-15T22:30:25.822" v="6322" actId="14100"/>
          <ac:picMkLst>
            <pc:docMk/>
            <pc:sldMk cId="1512182546" sldId="276"/>
            <ac:picMk id="5" creationId="{951E846F-2602-715D-22BC-18809ABBBF6D}"/>
          </ac:picMkLst>
        </pc:picChg>
        <pc:picChg chg="add mod">
          <ac:chgData name="Bradley Ian Kingsley" userId="7f439f39-fe26-486e-876f-38218e39d5fd" providerId="ADAL" clId="{579C4166-DB72-4396-98D4-89DF3721049E}" dt="2023-04-15T22:30:43.338" v="6327" actId="1076"/>
          <ac:picMkLst>
            <pc:docMk/>
            <pc:sldMk cId="1512182546" sldId="276"/>
            <ac:picMk id="7" creationId="{5BDB569E-9408-118C-4F0F-A9655B93C5EB}"/>
          </ac:picMkLst>
        </pc:picChg>
        <pc:picChg chg="add mod">
          <ac:chgData name="Bradley Ian Kingsley" userId="7f439f39-fe26-486e-876f-38218e39d5fd" providerId="ADAL" clId="{579C4166-DB72-4396-98D4-89DF3721049E}" dt="2023-04-15T22:30:59.156" v="6334" actId="1076"/>
          <ac:picMkLst>
            <pc:docMk/>
            <pc:sldMk cId="1512182546" sldId="276"/>
            <ac:picMk id="9" creationId="{868461EB-0EFC-D7E0-B8DD-2158F7699C8E}"/>
          </ac:picMkLst>
        </pc:picChg>
        <pc:picChg chg="add mod">
          <ac:chgData name="Bradley Ian Kingsley" userId="7f439f39-fe26-486e-876f-38218e39d5fd" providerId="ADAL" clId="{579C4166-DB72-4396-98D4-89DF3721049E}" dt="2023-04-15T22:23:04.640" v="6315" actId="1076"/>
          <ac:picMkLst>
            <pc:docMk/>
            <pc:sldMk cId="1512182546" sldId="276"/>
            <ac:picMk id="13314" creationId="{34FD6802-C229-6311-5AA2-93F78FE76FC2}"/>
          </ac:picMkLst>
        </pc:picChg>
        <pc:picChg chg="add mod">
          <ac:chgData name="Bradley Ian Kingsley" userId="7f439f39-fe26-486e-876f-38218e39d5fd" providerId="ADAL" clId="{579C4166-DB72-4396-98D4-89DF3721049E}" dt="2023-04-15T22:23:08.679" v="6317" actId="1076"/>
          <ac:picMkLst>
            <pc:docMk/>
            <pc:sldMk cId="1512182546" sldId="276"/>
            <ac:picMk id="13316" creationId="{2C7DAF3B-E126-559D-78A5-60DF697EB884}"/>
          </ac:picMkLst>
        </pc:picChg>
      </pc:sldChg>
      <pc:sldChg chg="new del">
        <pc:chgData name="Bradley Ian Kingsley" userId="7f439f39-fe26-486e-876f-38218e39d5fd" providerId="ADAL" clId="{579C4166-DB72-4396-98D4-89DF3721049E}" dt="2023-04-15T22:14:12.478" v="6191" actId="680"/>
        <pc:sldMkLst>
          <pc:docMk/>
          <pc:sldMk cId="693690709" sldId="277"/>
        </pc:sldMkLst>
      </pc:sldChg>
      <pc:sldChg chg="modSp new mod">
        <pc:chgData name="Bradley Ian Kingsley" userId="7f439f39-fe26-486e-876f-38218e39d5fd" providerId="ADAL" clId="{579C4166-DB72-4396-98D4-89DF3721049E}" dt="2023-04-15T22:14:54.369" v="6246" actId="20577"/>
        <pc:sldMkLst>
          <pc:docMk/>
          <pc:sldMk cId="2097774979" sldId="277"/>
        </pc:sldMkLst>
        <pc:spChg chg="mod">
          <ac:chgData name="Bradley Ian Kingsley" userId="7f439f39-fe26-486e-876f-38218e39d5fd" providerId="ADAL" clId="{579C4166-DB72-4396-98D4-89DF3721049E}" dt="2023-04-15T22:14:38.170" v="6220" actId="20577"/>
          <ac:spMkLst>
            <pc:docMk/>
            <pc:sldMk cId="2097774979" sldId="277"/>
            <ac:spMk id="2" creationId="{F781FD54-99DD-A286-77F4-BBED47DD4CC3}"/>
          </ac:spMkLst>
        </pc:spChg>
        <pc:spChg chg="mod">
          <ac:chgData name="Bradley Ian Kingsley" userId="7f439f39-fe26-486e-876f-38218e39d5fd" providerId="ADAL" clId="{579C4166-DB72-4396-98D4-89DF3721049E}" dt="2023-04-15T22:14:54.369" v="6246" actId="20577"/>
          <ac:spMkLst>
            <pc:docMk/>
            <pc:sldMk cId="2097774979" sldId="277"/>
            <ac:spMk id="3" creationId="{2288B636-46AC-0403-7857-A3A8D334A678}"/>
          </ac:spMkLst>
        </pc:spChg>
      </pc:sldChg>
      <pc:sldChg chg="modSp new mod">
        <pc:chgData name="Bradley Ian Kingsley" userId="7f439f39-fe26-486e-876f-38218e39d5fd" providerId="ADAL" clId="{579C4166-DB72-4396-98D4-89DF3721049E}" dt="2023-04-15T22:57:40.319" v="7756" actId="20577"/>
        <pc:sldMkLst>
          <pc:docMk/>
          <pc:sldMk cId="940947871" sldId="278"/>
        </pc:sldMkLst>
        <pc:spChg chg="mod">
          <ac:chgData name="Bradley Ian Kingsley" userId="7f439f39-fe26-486e-876f-38218e39d5fd" providerId="ADAL" clId="{579C4166-DB72-4396-98D4-89DF3721049E}" dt="2023-04-15T22:54:35.906" v="7400" actId="20577"/>
          <ac:spMkLst>
            <pc:docMk/>
            <pc:sldMk cId="940947871" sldId="278"/>
            <ac:spMk id="2" creationId="{D260F3B8-4B2D-2195-5786-219A30B167AC}"/>
          </ac:spMkLst>
        </pc:spChg>
        <pc:spChg chg="mod">
          <ac:chgData name="Bradley Ian Kingsley" userId="7f439f39-fe26-486e-876f-38218e39d5fd" providerId="ADAL" clId="{579C4166-DB72-4396-98D4-89DF3721049E}" dt="2023-04-15T22:57:40.319" v="7756" actId="20577"/>
          <ac:spMkLst>
            <pc:docMk/>
            <pc:sldMk cId="940947871" sldId="278"/>
            <ac:spMk id="3" creationId="{2ED1F733-A541-FC53-84AD-455AFD16FA4F}"/>
          </ac:spMkLst>
        </pc:spChg>
      </pc:sldChg>
      <pc:sldChg chg="modSp add del mod">
        <pc:chgData name="Bradley Ian Kingsley" userId="7f439f39-fe26-486e-876f-38218e39d5fd" providerId="ADAL" clId="{579C4166-DB72-4396-98D4-89DF3721049E}" dt="2023-04-15T22:45:55.529" v="6551"/>
        <pc:sldMkLst>
          <pc:docMk/>
          <pc:sldMk cId="2275123812" sldId="278"/>
        </pc:sldMkLst>
        <pc:spChg chg="mod">
          <ac:chgData name="Bradley Ian Kingsley" userId="7f439f39-fe26-486e-876f-38218e39d5fd" providerId="ADAL" clId="{579C4166-DB72-4396-98D4-89DF3721049E}" dt="2023-04-15T22:45:55.529" v="6551"/>
          <ac:spMkLst>
            <pc:docMk/>
            <pc:sldMk cId="2275123812" sldId="278"/>
            <ac:spMk id="8" creationId="{9F4F20D1-E3EA-23BA-5D91-5D6C0BBB46A5}"/>
          </ac:spMkLst>
        </pc:spChg>
        <pc:picChg chg="mod">
          <ac:chgData name="Bradley Ian Kingsley" userId="7f439f39-fe26-486e-876f-38218e39d5fd" providerId="ADAL" clId="{579C4166-DB72-4396-98D4-89DF3721049E}" dt="2023-04-15T22:45:54.877" v="6549" actId="14100"/>
          <ac:picMkLst>
            <pc:docMk/>
            <pc:sldMk cId="2275123812" sldId="278"/>
            <ac:picMk id="3" creationId="{677ACA9C-98DC-0422-359E-6D34A7E3218D}"/>
          </ac:picMkLst>
        </pc:picChg>
      </pc:sldChg>
    </pc:docChg>
  </pc:docChgLst>
  <pc:docChgLst>
    <pc:chgData name="Dustin John Haines" userId="S::djh476@iris.nau.edu::304e8bcd-f59f-4d3c-b64d-ec67b6f55e43" providerId="AD" clId="Web-{5716C93D-C9FE-4B01-A8E0-9BE38FC00221}"/>
    <pc:docChg chg="modSld">
      <pc:chgData name="Dustin John Haines" userId="S::djh476@iris.nau.edu::304e8bcd-f59f-4d3c-b64d-ec67b6f55e43" providerId="AD" clId="Web-{5716C93D-C9FE-4B01-A8E0-9BE38FC00221}" dt="2023-04-17T05:37:09.072" v="12" actId="20577"/>
      <pc:docMkLst>
        <pc:docMk/>
      </pc:docMkLst>
      <pc:sldChg chg="modSp">
        <pc:chgData name="Dustin John Haines" userId="S::djh476@iris.nau.edu::304e8bcd-f59f-4d3c-b64d-ec67b6f55e43" providerId="AD" clId="Web-{5716C93D-C9FE-4B01-A8E0-9BE38FC00221}" dt="2023-04-17T05:37:09.072" v="12" actId="20577"/>
        <pc:sldMkLst>
          <pc:docMk/>
          <pc:sldMk cId="305116710" sldId="256"/>
        </pc:sldMkLst>
        <pc:spChg chg="mod">
          <ac:chgData name="Dustin John Haines" userId="S::djh476@iris.nau.edu::304e8bcd-f59f-4d3c-b64d-ec67b6f55e43" providerId="AD" clId="Web-{5716C93D-C9FE-4B01-A8E0-9BE38FC00221}" dt="2023-04-17T05:37:09.072" v="12" actId="20577"/>
          <ac:spMkLst>
            <pc:docMk/>
            <pc:sldMk cId="305116710" sldId="256"/>
            <ac:spMk id="2" creationId="{3FA36416-CC26-DE3B-2A60-551A89A46857}"/>
          </ac:spMkLst>
        </pc:spChg>
        <pc:spChg chg="mod">
          <ac:chgData name="Dustin John Haines" userId="S::djh476@iris.nau.edu::304e8bcd-f59f-4d3c-b64d-ec67b6f55e43" providerId="AD" clId="Web-{5716C93D-C9FE-4B01-A8E0-9BE38FC00221}" dt="2023-04-17T05:36:50.009" v="5" actId="14100"/>
          <ac:spMkLst>
            <pc:docMk/>
            <pc:sldMk cId="305116710" sldId="256"/>
            <ac:spMk id="3" creationId="{339DD5CD-4647-C6E1-57A1-379EF526F43B}"/>
          </ac:spMkLst>
        </pc:spChg>
        <pc:picChg chg="mod">
          <ac:chgData name="Dustin John Haines" userId="S::djh476@iris.nau.edu::304e8bcd-f59f-4d3c-b64d-ec67b6f55e43" providerId="AD" clId="Web-{5716C93D-C9FE-4B01-A8E0-9BE38FC00221}" dt="2023-04-17T05:36:51.806" v="6" actId="1076"/>
          <ac:picMkLst>
            <pc:docMk/>
            <pc:sldMk cId="305116710" sldId="256"/>
            <ac:picMk id="2050" creationId="{38204D81-F274-D659-457A-F7F38451BBCC}"/>
          </ac:picMkLst>
        </pc:picChg>
      </pc:sldChg>
    </pc:docChg>
  </pc:docChgLst>
  <pc:docChgLst>
    <pc:chgData name="Dustin John Haines" userId="S::djh476@iris.nau.edu::304e8bcd-f59f-4d3c-b64d-ec67b6f55e43" providerId="AD" clId="Web-{D1A77F83-7F51-48F4-A15E-883447CC49BA}"/>
    <pc:docChg chg="modSld">
      <pc:chgData name="Dustin John Haines" userId="S::djh476@iris.nau.edu::304e8bcd-f59f-4d3c-b64d-ec67b6f55e43" providerId="AD" clId="Web-{D1A77F83-7F51-48F4-A15E-883447CC49BA}" dt="2023-04-18T21:17:32.479" v="1" actId="1076"/>
      <pc:docMkLst>
        <pc:docMk/>
      </pc:docMkLst>
      <pc:sldChg chg="modSp">
        <pc:chgData name="Dustin John Haines" userId="S::djh476@iris.nau.edu::304e8bcd-f59f-4d3c-b64d-ec67b6f55e43" providerId="AD" clId="Web-{D1A77F83-7F51-48F4-A15E-883447CC49BA}" dt="2023-04-18T21:17:32.479" v="1" actId="1076"/>
        <pc:sldMkLst>
          <pc:docMk/>
          <pc:sldMk cId="2570432124" sldId="269"/>
        </pc:sldMkLst>
        <pc:picChg chg="mod">
          <ac:chgData name="Dustin John Haines" userId="S::djh476@iris.nau.edu::304e8bcd-f59f-4d3c-b64d-ec67b6f55e43" providerId="AD" clId="Web-{D1A77F83-7F51-48F4-A15E-883447CC49BA}" dt="2023-04-18T21:17:32.479" v="1" actId="1076"/>
          <ac:picMkLst>
            <pc:docMk/>
            <pc:sldMk cId="2570432124" sldId="269"/>
            <ac:picMk id="14338" creationId="{784E4726-9F11-D9AD-9F91-7DEF07F86320}"/>
          </ac:picMkLst>
        </pc:picChg>
      </pc:sldChg>
    </pc:docChg>
  </pc:docChgLst>
  <pc:docChgLst>
    <pc:chgData clId="Web-{A46B876F-62F6-417B-92A5-7678F46FB062}"/>
    <pc:docChg chg="addSld">
      <pc:chgData name="" userId="" providerId="" clId="Web-{A46B876F-62F6-417B-92A5-7678F46FB062}" dt="2023-04-06T23:23:23.425" v="0"/>
      <pc:docMkLst>
        <pc:docMk/>
      </pc:docMkLst>
      <pc:sldChg chg="new">
        <pc:chgData name="" userId="" providerId="" clId="Web-{A46B876F-62F6-417B-92A5-7678F46FB062}" dt="2023-04-06T23:23:23.425" v="0"/>
        <pc:sldMkLst>
          <pc:docMk/>
          <pc:sldMk cId="305116710" sldId="256"/>
        </pc:sldMkLst>
      </pc:sldChg>
    </pc:docChg>
  </pc:docChgLst>
  <pc:docChgLst>
    <pc:chgData name="Dustin John Haines" userId="S::djh476@iris.nau.edu::304e8bcd-f59f-4d3c-b64d-ec67b6f55e43" providerId="AD" clId="Web-{EBEDFCA5-AADD-4C40-A7FB-871A75F0544D}"/>
    <pc:docChg chg="modSld">
      <pc:chgData name="Dustin John Haines" userId="S::djh476@iris.nau.edu::304e8bcd-f59f-4d3c-b64d-ec67b6f55e43" providerId="AD" clId="Web-{EBEDFCA5-AADD-4C40-A7FB-871A75F0544D}" dt="2023-04-22T04:35:40.263" v="67" actId="20577"/>
      <pc:docMkLst>
        <pc:docMk/>
      </pc:docMkLst>
      <pc:sldChg chg="modSp">
        <pc:chgData name="Dustin John Haines" userId="S::djh476@iris.nau.edu::304e8bcd-f59f-4d3c-b64d-ec67b6f55e43" providerId="AD" clId="Web-{EBEDFCA5-AADD-4C40-A7FB-871A75F0544D}" dt="2023-04-22T04:31:47.711" v="4" actId="20577"/>
        <pc:sldMkLst>
          <pc:docMk/>
          <pc:sldMk cId="1219185519" sldId="258"/>
        </pc:sldMkLst>
        <pc:spChg chg="mod">
          <ac:chgData name="Dustin John Haines" userId="S::djh476@iris.nau.edu::304e8bcd-f59f-4d3c-b64d-ec67b6f55e43" providerId="AD" clId="Web-{EBEDFCA5-AADD-4C40-A7FB-871A75F0544D}" dt="2023-04-22T04:31:47.711" v="4" actId="20577"/>
          <ac:spMkLst>
            <pc:docMk/>
            <pc:sldMk cId="1219185519" sldId="258"/>
            <ac:spMk id="4" creationId="{8569109D-2FB5-90ED-7B07-4789E616F4E4}"/>
          </ac:spMkLst>
        </pc:spChg>
      </pc:sldChg>
      <pc:sldChg chg="modSp">
        <pc:chgData name="Dustin John Haines" userId="S::djh476@iris.nau.edu::304e8bcd-f59f-4d3c-b64d-ec67b6f55e43" providerId="AD" clId="Web-{EBEDFCA5-AADD-4C40-A7FB-871A75F0544D}" dt="2023-04-22T04:32:17.962" v="7" actId="20577"/>
        <pc:sldMkLst>
          <pc:docMk/>
          <pc:sldMk cId="3230779406" sldId="262"/>
        </pc:sldMkLst>
        <pc:spChg chg="mod">
          <ac:chgData name="Dustin John Haines" userId="S::djh476@iris.nau.edu::304e8bcd-f59f-4d3c-b64d-ec67b6f55e43" providerId="AD" clId="Web-{EBEDFCA5-AADD-4C40-A7FB-871A75F0544D}" dt="2023-04-22T04:32:17.962" v="7" actId="20577"/>
          <ac:spMkLst>
            <pc:docMk/>
            <pc:sldMk cId="3230779406" sldId="262"/>
            <ac:spMk id="3" creationId="{39723C5C-8D23-8863-7058-C75BEA3898BF}"/>
          </ac:spMkLst>
        </pc:spChg>
      </pc:sldChg>
      <pc:sldChg chg="modSp">
        <pc:chgData name="Dustin John Haines" userId="S::djh476@iris.nau.edu::304e8bcd-f59f-4d3c-b64d-ec67b6f55e43" providerId="AD" clId="Web-{EBEDFCA5-AADD-4C40-A7FB-871A75F0544D}" dt="2023-04-22T04:32:38.228" v="11" actId="20577"/>
        <pc:sldMkLst>
          <pc:docMk/>
          <pc:sldMk cId="4195151879" sldId="263"/>
        </pc:sldMkLst>
        <pc:spChg chg="mod">
          <ac:chgData name="Dustin John Haines" userId="S::djh476@iris.nau.edu::304e8bcd-f59f-4d3c-b64d-ec67b6f55e43" providerId="AD" clId="Web-{EBEDFCA5-AADD-4C40-A7FB-871A75F0544D}" dt="2023-04-22T04:32:38.228" v="11" actId="20577"/>
          <ac:spMkLst>
            <pc:docMk/>
            <pc:sldMk cId="4195151879" sldId="263"/>
            <ac:spMk id="3" creationId="{D2B946E7-79B3-3A3C-D31E-05B859C11491}"/>
          </ac:spMkLst>
        </pc:spChg>
      </pc:sldChg>
      <pc:sldChg chg="modSp">
        <pc:chgData name="Dustin John Haines" userId="S::djh476@iris.nau.edu::304e8bcd-f59f-4d3c-b64d-ec67b6f55e43" providerId="AD" clId="Web-{EBEDFCA5-AADD-4C40-A7FB-871A75F0544D}" dt="2023-04-22T04:32:57.978" v="21" actId="20577"/>
        <pc:sldMkLst>
          <pc:docMk/>
          <pc:sldMk cId="3868670464" sldId="264"/>
        </pc:sldMkLst>
        <pc:spChg chg="mod">
          <ac:chgData name="Dustin John Haines" userId="S::djh476@iris.nau.edu::304e8bcd-f59f-4d3c-b64d-ec67b6f55e43" providerId="AD" clId="Web-{EBEDFCA5-AADD-4C40-A7FB-871A75F0544D}" dt="2023-04-22T04:32:57.978" v="21" actId="20577"/>
          <ac:spMkLst>
            <pc:docMk/>
            <pc:sldMk cId="3868670464" sldId="264"/>
            <ac:spMk id="3" creationId="{636D65C4-CE49-FFD1-790F-D7309E8BBDA1}"/>
          </ac:spMkLst>
        </pc:spChg>
      </pc:sldChg>
      <pc:sldChg chg="modSp">
        <pc:chgData name="Dustin John Haines" userId="S::djh476@iris.nau.edu::304e8bcd-f59f-4d3c-b64d-ec67b6f55e43" providerId="AD" clId="Web-{EBEDFCA5-AADD-4C40-A7FB-871A75F0544D}" dt="2023-04-22T04:33:03.916" v="24" actId="20577"/>
        <pc:sldMkLst>
          <pc:docMk/>
          <pc:sldMk cId="3364904899" sldId="265"/>
        </pc:sldMkLst>
        <pc:spChg chg="mod">
          <ac:chgData name="Dustin John Haines" userId="S::djh476@iris.nau.edu::304e8bcd-f59f-4d3c-b64d-ec67b6f55e43" providerId="AD" clId="Web-{EBEDFCA5-AADD-4C40-A7FB-871A75F0544D}" dt="2023-04-22T04:33:03.916" v="24" actId="20577"/>
          <ac:spMkLst>
            <pc:docMk/>
            <pc:sldMk cId="3364904899" sldId="265"/>
            <ac:spMk id="3" creationId="{37FCFD89-09B7-31FB-3785-85B3E1745261}"/>
          </ac:spMkLst>
        </pc:spChg>
      </pc:sldChg>
      <pc:sldChg chg="modSp">
        <pc:chgData name="Dustin John Haines" userId="S::djh476@iris.nau.edu::304e8bcd-f59f-4d3c-b64d-ec67b6f55e43" providerId="AD" clId="Web-{EBEDFCA5-AADD-4C40-A7FB-871A75F0544D}" dt="2023-04-22T04:33:11.603" v="28" actId="20577"/>
        <pc:sldMkLst>
          <pc:docMk/>
          <pc:sldMk cId="675045583" sldId="266"/>
        </pc:sldMkLst>
        <pc:spChg chg="mod">
          <ac:chgData name="Dustin John Haines" userId="S::djh476@iris.nau.edu::304e8bcd-f59f-4d3c-b64d-ec67b6f55e43" providerId="AD" clId="Web-{EBEDFCA5-AADD-4C40-A7FB-871A75F0544D}" dt="2023-04-22T04:33:11.603" v="28" actId="20577"/>
          <ac:spMkLst>
            <pc:docMk/>
            <pc:sldMk cId="675045583" sldId="266"/>
            <ac:spMk id="3" creationId="{DEEC411F-F52F-A6DC-46F6-66E276ED7915}"/>
          </ac:spMkLst>
        </pc:spChg>
      </pc:sldChg>
      <pc:sldChg chg="modSp">
        <pc:chgData name="Dustin John Haines" userId="S::djh476@iris.nau.edu::304e8bcd-f59f-4d3c-b64d-ec67b6f55e43" providerId="AD" clId="Web-{EBEDFCA5-AADD-4C40-A7FB-871A75F0544D}" dt="2023-04-22T04:34:17.995" v="50" actId="20577"/>
        <pc:sldMkLst>
          <pc:docMk/>
          <pc:sldMk cId="2882996640" sldId="268"/>
        </pc:sldMkLst>
        <pc:spChg chg="mod">
          <ac:chgData name="Dustin John Haines" userId="S::djh476@iris.nau.edu::304e8bcd-f59f-4d3c-b64d-ec67b6f55e43" providerId="AD" clId="Web-{EBEDFCA5-AADD-4C40-A7FB-871A75F0544D}" dt="2023-04-22T04:34:17.995" v="50" actId="20577"/>
          <ac:spMkLst>
            <pc:docMk/>
            <pc:sldMk cId="2882996640" sldId="268"/>
            <ac:spMk id="3" creationId="{282792F8-39C6-F035-0517-C3F08B12B50C}"/>
          </ac:spMkLst>
        </pc:spChg>
      </pc:sldChg>
      <pc:sldChg chg="modSp">
        <pc:chgData name="Dustin John Haines" userId="S::djh476@iris.nau.edu::304e8bcd-f59f-4d3c-b64d-ec67b6f55e43" providerId="AD" clId="Web-{EBEDFCA5-AADD-4C40-A7FB-871A75F0544D}" dt="2023-04-22T04:34:36.996" v="53" actId="20577"/>
        <pc:sldMkLst>
          <pc:docMk/>
          <pc:sldMk cId="2209829223" sldId="270"/>
        </pc:sldMkLst>
        <pc:spChg chg="mod">
          <ac:chgData name="Dustin John Haines" userId="S::djh476@iris.nau.edu::304e8bcd-f59f-4d3c-b64d-ec67b6f55e43" providerId="AD" clId="Web-{EBEDFCA5-AADD-4C40-A7FB-871A75F0544D}" dt="2023-04-22T04:34:36.996" v="53" actId="20577"/>
          <ac:spMkLst>
            <pc:docMk/>
            <pc:sldMk cId="2209829223" sldId="270"/>
            <ac:spMk id="3" creationId="{19E1087F-5206-C89A-7E1F-7608C69B8DDE}"/>
          </ac:spMkLst>
        </pc:spChg>
      </pc:sldChg>
      <pc:sldChg chg="modSp">
        <pc:chgData name="Dustin John Haines" userId="S::djh476@iris.nau.edu::304e8bcd-f59f-4d3c-b64d-ec67b6f55e43" providerId="AD" clId="Web-{EBEDFCA5-AADD-4C40-A7FB-871A75F0544D}" dt="2023-04-22T04:35:40.263" v="67" actId="20577"/>
        <pc:sldMkLst>
          <pc:docMk/>
          <pc:sldMk cId="4027134636" sldId="271"/>
        </pc:sldMkLst>
        <pc:spChg chg="mod">
          <ac:chgData name="Dustin John Haines" userId="S::djh476@iris.nau.edu::304e8bcd-f59f-4d3c-b64d-ec67b6f55e43" providerId="AD" clId="Web-{EBEDFCA5-AADD-4C40-A7FB-871A75F0544D}" dt="2023-04-22T04:35:40.263" v="67" actId="20577"/>
          <ac:spMkLst>
            <pc:docMk/>
            <pc:sldMk cId="4027134636" sldId="271"/>
            <ac:spMk id="3" creationId="{DE91871F-5B1E-0C4F-1A3C-CCE64FBDD6E0}"/>
          </ac:spMkLst>
        </pc:spChg>
      </pc:sldChg>
      <pc:sldChg chg="addSp delSp modSp">
        <pc:chgData name="Dustin John Haines" userId="S::djh476@iris.nau.edu::304e8bcd-f59f-4d3c-b64d-ec67b6f55e43" providerId="AD" clId="Web-{EBEDFCA5-AADD-4C40-A7FB-871A75F0544D}" dt="2023-04-22T04:33:56.292" v="44" actId="1076"/>
        <pc:sldMkLst>
          <pc:docMk/>
          <pc:sldMk cId="1512182546" sldId="276"/>
        </pc:sldMkLst>
        <pc:spChg chg="add del mod">
          <ac:chgData name="Dustin John Haines" userId="S::djh476@iris.nau.edu::304e8bcd-f59f-4d3c-b64d-ec67b6f55e43" providerId="AD" clId="Web-{EBEDFCA5-AADD-4C40-A7FB-871A75F0544D}" dt="2023-04-22T04:33:39.276" v="31"/>
          <ac:spMkLst>
            <pc:docMk/>
            <pc:sldMk cId="1512182546" sldId="276"/>
            <ac:spMk id="4" creationId="{25A9A513-45FA-227A-DA23-98CC436DF2F5}"/>
          </ac:spMkLst>
        </pc:spChg>
        <pc:picChg chg="del">
          <ac:chgData name="Dustin John Haines" userId="S::djh476@iris.nau.edu::304e8bcd-f59f-4d3c-b64d-ec67b6f55e43" providerId="AD" clId="Web-{EBEDFCA5-AADD-4C40-A7FB-871A75F0544D}" dt="2023-04-22T04:33:37.057" v="30"/>
          <ac:picMkLst>
            <pc:docMk/>
            <pc:sldMk cId="1512182546" sldId="276"/>
            <ac:picMk id="5" creationId="{951E846F-2602-715D-22BC-18809ABBBF6D}"/>
          </ac:picMkLst>
        </pc:picChg>
        <pc:picChg chg="mod">
          <ac:chgData name="Dustin John Haines" userId="S::djh476@iris.nau.edu::304e8bcd-f59f-4d3c-b64d-ec67b6f55e43" providerId="AD" clId="Web-{EBEDFCA5-AADD-4C40-A7FB-871A75F0544D}" dt="2023-04-22T04:33:54.214" v="42" actId="1076"/>
          <ac:picMkLst>
            <pc:docMk/>
            <pc:sldMk cId="1512182546" sldId="276"/>
            <ac:picMk id="7" creationId="{5BDB569E-9408-118C-4F0F-A9655B93C5EB}"/>
          </ac:picMkLst>
        </pc:picChg>
        <pc:picChg chg="mod">
          <ac:chgData name="Dustin John Haines" userId="S::djh476@iris.nau.edu::304e8bcd-f59f-4d3c-b64d-ec67b6f55e43" providerId="AD" clId="Web-{EBEDFCA5-AADD-4C40-A7FB-871A75F0544D}" dt="2023-04-22T04:33:56.292" v="44" actId="1076"/>
          <ac:picMkLst>
            <pc:docMk/>
            <pc:sldMk cId="1512182546" sldId="276"/>
            <ac:picMk id="9" creationId="{868461EB-0EFC-D7E0-B8DD-2158F7699C8E}"/>
          </ac:picMkLst>
        </pc:picChg>
        <pc:picChg chg="mod">
          <ac:chgData name="Dustin John Haines" userId="S::djh476@iris.nau.edu::304e8bcd-f59f-4d3c-b64d-ec67b6f55e43" providerId="AD" clId="Web-{EBEDFCA5-AADD-4C40-A7FB-871A75F0544D}" dt="2023-04-22T04:33:54.854" v="43" actId="1076"/>
          <ac:picMkLst>
            <pc:docMk/>
            <pc:sldMk cId="1512182546" sldId="276"/>
            <ac:picMk id="13314" creationId="{34FD6802-C229-6311-5AA2-93F78FE76FC2}"/>
          </ac:picMkLst>
        </pc:picChg>
        <pc:picChg chg="del">
          <ac:chgData name="Dustin John Haines" userId="S::djh476@iris.nau.edu::304e8bcd-f59f-4d3c-b64d-ec67b6f55e43" providerId="AD" clId="Web-{EBEDFCA5-AADD-4C40-A7FB-871A75F0544D}" dt="2023-04-22T04:33:36.323" v="29"/>
          <ac:picMkLst>
            <pc:docMk/>
            <pc:sldMk cId="1512182546" sldId="276"/>
            <ac:picMk id="13316" creationId="{2C7DAF3B-E126-559D-78A5-60DF697EB884}"/>
          </ac:picMkLst>
        </pc:picChg>
      </pc:sldChg>
    </pc:docChg>
  </pc:docChgLst>
  <pc:docChgLst>
    <pc:chgData name="Dustin John Haines" userId="S::djh476@iris.nau.edu::304e8bcd-f59f-4d3c-b64d-ec67b6f55e43" providerId="AD" clId="Web-{9D8FA913-9F4B-4209-8C25-F36AC7054924}"/>
    <pc:docChg chg="modSld">
      <pc:chgData name="Dustin John Haines" userId="S::djh476@iris.nau.edu::304e8bcd-f59f-4d3c-b64d-ec67b6f55e43" providerId="AD" clId="Web-{9D8FA913-9F4B-4209-8C25-F36AC7054924}" dt="2023-04-17T06:19:17.665" v="86" actId="1076"/>
      <pc:docMkLst>
        <pc:docMk/>
      </pc:docMkLst>
      <pc:sldChg chg="addSp delSp modSp">
        <pc:chgData name="Dustin John Haines" userId="S::djh476@iris.nau.edu::304e8bcd-f59f-4d3c-b64d-ec67b6f55e43" providerId="AD" clId="Web-{9D8FA913-9F4B-4209-8C25-F36AC7054924}" dt="2023-04-17T06:11:32.504" v="4"/>
        <pc:sldMkLst>
          <pc:docMk/>
          <pc:sldMk cId="4027134636" sldId="271"/>
        </pc:sldMkLst>
        <pc:spChg chg="mod">
          <ac:chgData name="Dustin John Haines" userId="S::djh476@iris.nau.edu::304e8bcd-f59f-4d3c-b64d-ec67b6f55e43" providerId="AD" clId="Web-{9D8FA913-9F4B-4209-8C25-F36AC7054924}" dt="2023-04-17T06:11:32.504" v="4"/>
          <ac:spMkLst>
            <pc:docMk/>
            <pc:sldMk cId="4027134636" sldId="271"/>
            <ac:spMk id="2" creationId="{19CF7EA6-9FB3-DB5F-0BBB-ECDF39316FF8}"/>
          </ac:spMkLst>
        </pc:spChg>
        <pc:spChg chg="mod">
          <ac:chgData name="Dustin John Haines" userId="S::djh476@iris.nau.edu::304e8bcd-f59f-4d3c-b64d-ec67b6f55e43" providerId="AD" clId="Web-{9D8FA913-9F4B-4209-8C25-F36AC7054924}" dt="2023-04-17T06:11:32.504" v="4"/>
          <ac:spMkLst>
            <pc:docMk/>
            <pc:sldMk cId="4027134636" sldId="271"/>
            <ac:spMk id="3" creationId="{DE91871F-5B1E-0C4F-1A3C-CCE64FBDD6E0}"/>
          </ac:spMkLst>
        </pc:spChg>
        <pc:spChg chg="del">
          <ac:chgData name="Dustin John Haines" userId="S::djh476@iris.nau.edu::304e8bcd-f59f-4d3c-b64d-ec67b6f55e43" providerId="AD" clId="Web-{9D8FA913-9F4B-4209-8C25-F36AC7054924}" dt="2023-04-17T06:11:32.504" v="4"/>
          <ac:spMkLst>
            <pc:docMk/>
            <pc:sldMk cId="4027134636" sldId="271"/>
            <ac:spMk id="28" creationId="{352BEC0E-22F8-46D0-9632-375DB541B06C}"/>
          </ac:spMkLst>
        </pc:spChg>
        <pc:spChg chg="del">
          <ac:chgData name="Dustin John Haines" userId="S::djh476@iris.nau.edu::304e8bcd-f59f-4d3c-b64d-ec67b6f55e43" providerId="AD" clId="Web-{9D8FA913-9F4B-4209-8C25-F36AC7054924}" dt="2023-04-17T06:11:32.504" v="4"/>
          <ac:spMkLst>
            <pc:docMk/>
            <pc:sldMk cId="4027134636" sldId="271"/>
            <ac:spMk id="30" creationId="{3FCFB1DE-0B7E-48CC-BA90-B2AB0889F9D6}"/>
          </ac:spMkLst>
        </pc:spChg>
        <pc:spChg chg="add">
          <ac:chgData name="Dustin John Haines" userId="S::djh476@iris.nau.edu::304e8bcd-f59f-4d3c-b64d-ec67b6f55e43" providerId="AD" clId="Web-{9D8FA913-9F4B-4209-8C25-F36AC7054924}" dt="2023-04-17T06:11:32.504" v="4"/>
          <ac:spMkLst>
            <pc:docMk/>
            <pc:sldMk cId="4027134636" sldId="271"/>
            <ac:spMk id="35" creationId="{D2B783EE-0239-4717-BBEA-8C9EAC61C824}"/>
          </ac:spMkLst>
        </pc:spChg>
        <pc:spChg chg="add">
          <ac:chgData name="Dustin John Haines" userId="S::djh476@iris.nau.edu::304e8bcd-f59f-4d3c-b64d-ec67b6f55e43" providerId="AD" clId="Web-{9D8FA913-9F4B-4209-8C25-F36AC7054924}" dt="2023-04-17T06:11:32.504" v="4"/>
          <ac:spMkLst>
            <pc:docMk/>
            <pc:sldMk cId="4027134636" sldId="271"/>
            <ac:spMk id="37" creationId="{A7B99495-F43F-4D80-A44F-2CB4764EB90B}"/>
          </ac:spMkLst>
        </pc:spChg>
        <pc:spChg chg="add">
          <ac:chgData name="Dustin John Haines" userId="S::djh476@iris.nau.edu::304e8bcd-f59f-4d3c-b64d-ec67b6f55e43" providerId="AD" clId="Web-{9D8FA913-9F4B-4209-8C25-F36AC7054924}" dt="2023-04-17T06:11:32.504" v="4"/>
          <ac:spMkLst>
            <pc:docMk/>
            <pc:sldMk cId="4027134636" sldId="271"/>
            <ac:spMk id="39" creationId="{70BEB1E7-2F88-40BC-B73D-42E5B6F80BFC}"/>
          </ac:spMkLst>
        </pc:spChg>
        <pc:picChg chg="add mod">
          <ac:chgData name="Dustin John Haines" userId="S::djh476@iris.nau.edu::304e8bcd-f59f-4d3c-b64d-ec67b6f55e43" providerId="AD" clId="Web-{9D8FA913-9F4B-4209-8C25-F36AC7054924}" dt="2023-04-17T06:11:32.504" v="4"/>
          <ac:picMkLst>
            <pc:docMk/>
            <pc:sldMk cId="4027134636" sldId="271"/>
            <ac:picMk id="4" creationId="{AE9FC9BB-4388-4C18-5730-B3437495DA2B}"/>
          </ac:picMkLst>
        </pc:picChg>
        <pc:picChg chg="mod">
          <ac:chgData name="Dustin John Haines" userId="S::djh476@iris.nau.edu::304e8bcd-f59f-4d3c-b64d-ec67b6f55e43" providerId="AD" clId="Web-{9D8FA913-9F4B-4209-8C25-F36AC7054924}" dt="2023-04-17T06:11:32.504" v="4"/>
          <ac:picMkLst>
            <pc:docMk/>
            <pc:sldMk cId="4027134636" sldId="271"/>
            <ac:picMk id="9" creationId="{8C34DA56-8AE5-D3C7-B15A-005CBC8027BB}"/>
          </ac:picMkLst>
        </pc:picChg>
      </pc:sldChg>
      <pc:sldChg chg="addSp delSp modSp">
        <pc:chgData name="Dustin John Haines" userId="S::djh476@iris.nau.edu::304e8bcd-f59f-4d3c-b64d-ec67b6f55e43" providerId="AD" clId="Web-{9D8FA913-9F4B-4209-8C25-F36AC7054924}" dt="2023-04-17T06:17:41.611" v="70" actId="1076"/>
        <pc:sldMkLst>
          <pc:docMk/>
          <pc:sldMk cId="500871031" sldId="272"/>
        </pc:sldMkLst>
        <pc:spChg chg="mod">
          <ac:chgData name="Dustin John Haines" userId="S::djh476@iris.nau.edu::304e8bcd-f59f-4d3c-b64d-ec67b6f55e43" providerId="AD" clId="Web-{9D8FA913-9F4B-4209-8C25-F36AC7054924}" dt="2023-04-17T06:16:45.042" v="62"/>
          <ac:spMkLst>
            <pc:docMk/>
            <pc:sldMk cId="500871031" sldId="272"/>
            <ac:spMk id="2" creationId="{320C64A5-9B02-8AA4-D9EF-DE230867B020}"/>
          </ac:spMkLst>
        </pc:spChg>
        <pc:spChg chg="mod">
          <ac:chgData name="Dustin John Haines" userId="S::djh476@iris.nau.edu::304e8bcd-f59f-4d3c-b64d-ec67b6f55e43" providerId="AD" clId="Web-{9D8FA913-9F4B-4209-8C25-F36AC7054924}" dt="2023-04-17T06:17:33.985" v="66" actId="1076"/>
          <ac:spMkLst>
            <pc:docMk/>
            <pc:sldMk cId="500871031" sldId="272"/>
            <ac:spMk id="6" creationId="{62D8E221-1534-D95D-AAAE-533C3EC71A7D}"/>
          </ac:spMkLst>
        </pc:spChg>
        <pc:spChg chg="add del">
          <ac:chgData name="Dustin John Haines" userId="S::djh476@iris.nau.edu::304e8bcd-f59f-4d3c-b64d-ec67b6f55e43" providerId="AD" clId="Web-{9D8FA913-9F4B-4209-8C25-F36AC7054924}" dt="2023-04-17T06:16:45.042" v="62"/>
          <ac:spMkLst>
            <pc:docMk/>
            <pc:sldMk cId="500871031" sldId="272"/>
            <ac:spMk id="10" creationId="{2E442304-DDBD-4F7B-8017-36BCC863FB40}"/>
          </ac:spMkLst>
        </pc:spChg>
        <pc:spChg chg="add del">
          <ac:chgData name="Dustin John Haines" userId="S::djh476@iris.nau.edu::304e8bcd-f59f-4d3c-b64d-ec67b6f55e43" providerId="AD" clId="Web-{9D8FA913-9F4B-4209-8C25-F36AC7054924}" dt="2023-04-17T06:16:45.042" v="62"/>
          <ac:spMkLst>
            <pc:docMk/>
            <pc:sldMk cId="500871031" sldId="272"/>
            <ac:spMk id="17" creationId="{5E107275-3853-46FD-A241-DE4355A42675}"/>
          </ac:spMkLst>
        </pc:spChg>
        <pc:spChg chg="add del">
          <ac:chgData name="Dustin John Haines" userId="S::djh476@iris.nau.edu::304e8bcd-f59f-4d3c-b64d-ec67b6f55e43" providerId="AD" clId="Web-{9D8FA913-9F4B-4209-8C25-F36AC7054924}" dt="2023-04-17T06:16:20.587" v="58"/>
          <ac:spMkLst>
            <pc:docMk/>
            <pc:sldMk cId="500871031" sldId="272"/>
            <ac:spMk id="29" creationId="{83062D90-2D65-4B9F-B28B-C68F817AC4A2}"/>
          </ac:spMkLst>
        </pc:spChg>
        <pc:spChg chg="add del">
          <ac:chgData name="Dustin John Haines" userId="S::djh476@iris.nau.edu::304e8bcd-f59f-4d3c-b64d-ec67b6f55e43" providerId="AD" clId="Web-{9D8FA913-9F4B-4209-8C25-F36AC7054924}" dt="2023-04-17T06:16:45.042" v="62"/>
          <ac:spMkLst>
            <pc:docMk/>
            <pc:sldMk cId="500871031" sldId="272"/>
            <ac:spMk id="36" creationId="{5C8908E2-EE49-44D2-9428-A28D2312A8D5}"/>
          </ac:spMkLst>
        </pc:spChg>
        <pc:spChg chg="add del">
          <ac:chgData name="Dustin John Haines" userId="S::djh476@iris.nau.edu::304e8bcd-f59f-4d3c-b64d-ec67b6f55e43" providerId="AD" clId="Web-{9D8FA913-9F4B-4209-8C25-F36AC7054924}" dt="2023-04-17T06:16:45.042" v="62"/>
          <ac:spMkLst>
            <pc:docMk/>
            <pc:sldMk cId="500871031" sldId="272"/>
            <ac:spMk id="39" creationId="{06139FFD-DF39-4EF5-A0DD-4FAC80228BD7}"/>
          </ac:spMkLst>
        </pc:spChg>
        <pc:spChg chg="add del">
          <ac:chgData name="Dustin John Haines" userId="S::djh476@iris.nau.edu::304e8bcd-f59f-4d3c-b64d-ec67b6f55e43" providerId="AD" clId="Web-{9D8FA913-9F4B-4209-8C25-F36AC7054924}" dt="2023-04-17T06:16:45.042" v="62"/>
          <ac:spMkLst>
            <pc:docMk/>
            <pc:sldMk cId="500871031" sldId="272"/>
            <ac:spMk id="40" creationId="{ED888B23-07FA-482A-96DF-47E31AF1A603}"/>
          </ac:spMkLst>
        </pc:spChg>
        <pc:grpChg chg="add del">
          <ac:chgData name="Dustin John Haines" userId="S::djh476@iris.nau.edu::304e8bcd-f59f-4d3c-b64d-ec67b6f55e43" providerId="AD" clId="Web-{9D8FA913-9F4B-4209-8C25-F36AC7054924}" dt="2023-04-17T06:16:20.587" v="58"/>
          <ac:grpSpMkLst>
            <pc:docMk/>
            <pc:sldMk cId="500871031" sldId="272"/>
            <ac:grpSpMk id="33" creationId="{067F19C3-C09C-4B70-8306-E0ACF405B7CC}"/>
          </ac:grpSpMkLst>
        </pc:grpChg>
        <pc:grpChg chg="add del">
          <ac:chgData name="Dustin John Haines" userId="S::djh476@iris.nau.edu::304e8bcd-f59f-4d3c-b64d-ec67b6f55e43" providerId="AD" clId="Web-{9D8FA913-9F4B-4209-8C25-F36AC7054924}" dt="2023-04-17T06:16:45.042" v="62"/>
          <ac:grpSpMkLst>
            <pc:docMk/>
            <pc:sldMk cId="500871031" sldId="272"/>
            <ac:grpSpMk id="37" creationId="{BE9A4F3D-8A9F-44A7-B84A-C6201B5B01C0}"/>
          </ac:grpSpMkLst>
        </pc:grpChg>
        <pc:picChg chg="mod ord">
          <ac:chgData name="Dustin John Haines" userId="S::djh476@iris.nau.edu::304e8bcd-f59f-4d3c-b64d-ec67b6f55e43" providerId="AD" clId="Web-{9D8FA913-9F4B-4209-8C25-F36AC7054924}" dt="2023-04-17T06:17:40.111" v="69" actId="1076"/>
          <ac:picMkLst>
            <pc:docMk/>
            <pc:sldMk cId="500871031" sldId="272"/>
            <ac:picMk id="4" creationId="{D271CE1F-EADB-6727-4D3C-16A55590A2D1}"/>
          </ac:picMkLst>
        </pc:picChg>
        <pc:picChg chg="mod">
          <ac:chgData name="Dustin John Haines" userId="S::djh476@iris.nau.edu::304e8bcd-f59f-4d3c-b64d-ec67b6f55e43" providerId="AD" clId="Web-{9D8FA913-9F4B-4209-8C25-F36AC7054924}" dt="2023-04-17T06:17:41.611" v="70" actId="1076"/>
          <ac:picMkLst>
            <pc:docMk/>
            <pc:sldMk cId="500871031" sldId="272"/>
            <ac:picMk id="5" creationId="{2A854425-4D4E-F13F-3309-AE2D0404FC30}"/>
          </ac:picMkLst>
        </pc:picChg>
      </pc:sldChg>
      <pc:sldChg chg="modSp">
        <pc:chgData name="Dustin John Haines" userId="S::djh476@iris.nau.edu::304e8bcd-f59f-4d3c-b64d-ec67b6f55e43" providerId="AD" clId="Web-{9D8FA913-9F4B-4209-8C25-F36AC7054924}" dt="2023-04-17T06:18:27.911" v="84" actId="20577"/>
        <pc:sldMkLst>
          <pc:docMk/>
          <pc:sldMk cId="2460889904" sldId="273"/>
        </pc:sldMkLst>
        <pc:spChg chg="mod">
          <ac:chgData name="Dustin John Haines" userId="S::djh476@iris.nau.edu::304e8bcd-f59f-4d3c-b64d-ec67b6f55e43" providerId="AD" clId="Web-{9D8FA913-9F4B-4209-8C25-F36AC7054924}" dt="2023-04-17T06:18:27.911" v="84" actId="20577"/>
          <ac:spMkLst>
            <pc:docMk/>
            <pc:sldMk cId="2460889904" sldId="273"/>
            <ac:spMk id="17" creationId="{AAF5359F-D1D0-2F92-51F0-1AB6A7D484D5}"/>
          </ac:spMkLst>
        </pc:spChg>
      </pc:sldChg>
      <pc:sldChg chg="modSp">
        <pc:chgData name="Dustin John Haines" userId="S::djh476@iris.nau.edu::304e8bcd-f59f-4d3c-b64d-ec67b6f55e43" providerId="AD" clId="Web-{9D8FA913-9F4B-4209-8C25-F36AC7054924}" dt="2023-04-17T06:19:17.665" v="86" actId="1076"/>
        <pc:sldMkLst>
          <pc:docMk/>
          <pc:sldMk cId="780875096" sldId="274"/>
        </pc:sldMkLst>
        <pc:spChg chg="mod">
          <ac:chgData name="Dustin John Haines" userId="S::djh476@iris.nau.edu::304e8bcd-f59f-4d3c-b64d-ec67b6f55e43" providerId="AD" clId="Web-{9D8FA913-9F4B-4209-8C25-F36AC7054924}" dt="2023-04-17T06:19:16.493" v="85" actId="1076"/>
          <ac:spMkLst>
            <pc:docMk/>
            <pc:sldMk cId="780875096" sldId="274"/>
            <ac:spMk id="2" creationId="{BC4E647D-5A26-46E5-FA65-2A82199903C8}"/>
          </ac:spMkLst>
        </pc:spChg>
        <pc:picChg chg="mod">
          <ac:chgData name="Dustin John Haines" userId="S::djh476@iris.nau.edu::304e8bcd-f59f-4d3c-b64d-ec67b6f55e43" providerId="AD" clId="Web-{9D8FA913-9F4B-4209-8C25-F36AC7054924}" dt="2023-04-17T06:19:17.665" v="86" actId="1076"/>
          <ac:picMkLst>
            <pc:docMk/>
            <pc:sldMk cId="780875096" sldId="274"/>
            <ac:picMk id="4" creationId="{6615552B-1063-DD8A-8889-DB3E3EBCF0B0}"/>
          </ac:picMkLst>
        </pc:picChg>
      </pc:sldChg>
      <pc:sldChg chg="modSp">
        <pc:chgData name="Dustin John Haines" userId="S::djh476@iris.nau.edu::304e8bcd-f59f-4d3c-b64d-ec67b6f55e43" providerId="AD" clId="Web-{9D8FA913-9F4B-4209-8C25-F36AC7054924}" dt="2023-04-17T06:12:34.493" v="17" actId="1076"/>
        <pc:sldMkLst>
          <pc:docMk/>
          <pc:sldMk cId="4209675753" sldId="279"/>
        </pc:sldMkLst>
        <pc:spChg chg="mod">
          <ac:chgData name="Dustin John Haines" userId="S::djh476@iris.nau.edu::304e8bcd-f59f-4d3c-b64d-ec67b6f55e43" providerId="AD" clId="Web-{9D8FA913-9F4B-4209-8C25-F36AC7054924}" dt="2023-04-17T06:12:31.461" v="16" actId="20577"/>
          <ac:spMkLst>
            <pc:docMk/>
            <pc:sldMk cId="4209675753" sldId="279"/>
            <ac:spMk id="3" creationId="{9065F8AB-2055-AC99-1C9A-F2108A8E21A3}"/>
          </ac:spMkLst>
        </pc:spChg>
        <pc:picChg chg="mod">
          <ac:chgData name="Dustin John Haines" userId="S::djh476@iris.nau.edu::304e8bcd-f59f-4d3c-b64d-ec67b6f55e43" providerId="AD" clId="Web-{9D8FA913-9F4B-4209-8C25-F36AC7054924}" dt="2023-04-17T06:12:34.493" v="17" actId="1076"/>
          <ac:picMkLst>
            <pc:docMk/>
            <pc:sldMk cId="4209675753" sldId="279"/>
            <ac:picMk id="4" creationId="{9618CDA4-C8F8-F47C-86C3-BCACCDCF399F}"/>
          </ac:picMkLst>
        </pc:picChg>
      </pc:sldChg>
      <pc:sldChg chg="modSp">
        <pc:chgData name="Dustin John Haines" userId="S::djh476@iris.nau.edu::304e8bcd-f59f-4d3c-b64d-ec67b6f55e43" providerId="AD" clId="Web-{9D8FA913-9F4B-4209-8C25-F36AC7054924}" dt="2023-04-17T06:14:14.844" v="49" actId="20577"/>
        <pc:sldMkLst>
          <pc:docMk/>
          <pc:sldMk cId="3444302554" sldId="280"/>
        </pc:sldMkLst>
        <pc:spChg chg="mod">
          <ac:chgData name="Dustin John Haines" userId="S::djh476@iris.nau.edu::304e8bcd-f59f-4d3c-b64d-ec67b6f55e43" providerId="AD" clId="Web-{9D8FA913-9F4B-4209-8C25-F36AC7054924}" dt="2023-04-17T06:14:14.844" v="49" actId="20577"/>
          <ac:spMkLst>
            <pc:docMk/>
            <pc:sldMk cId="3444302554" sldId="280"/>
            <ac:spMk id="6" creationId="{7E26799C-5E81-DA9C-CB29-F1AC859B1222}"/>
          </ac:spMkLst>
        </pc:spChg>
      </pc:sldChg>
    </pc:docChg>
  </pc:docChgLst>
  <pc:docChgLst>
    <pc:chgData name="Dustin John Haines" userId="S::djh476@iris.nau.edu::304e8bcd-f59f-4d3c-b64d-ec67b6f55e43" providerId="AD" clId="Web-{C9898AB2-F3D1-47F3-BBA5-CAA63510886F}"/>
    <pc:docChg chg="modSld">
      <pc:chgData name="Dustin John Haines" userId="S::djh476@iris.nau.edu::304e8bcd-f59f-4d3c-b64d-ec67b6f55e43" providerId="AD" clId="Web-{C9898AB2-F3D1-47F3-BBA5-CAA63510886F}" dt="2023-04-17T06:07:23.450" v="597" actId="1076"/>
      <pc:docMkLst>
        <pc:docMk/>
      </pc:docMkLst>
      <pc:sldChg chg="modSp">
        <pc:chgData name="Dustin John Haines" userId="S::djh476@iris.nau.edu::304e8bcd-f59f-4d3c-b64d-ec67b6f55e43" providerId="AD" clId="Web-{C9898AB2-F3D1-47F3-BBA5-CAA63510886F}" dt="2023-04-17T05:46:24.561" v="108" actId="20577"/>
        <pc:sldMkLst>
          <pc:docMk/>
          <pc:sldMk cId="2300934342" sldId="257"/>
        </pc:sldMkLst>
        <pc:spChg chg="mod">
          <ac:chgData name="Dustin John Haines" userId="S::djh476@iris.nau.edu::304e8bcd-f59f-4d3c-b64d-ec67b6f55e43" providerId="AD" clId="Web-{C9898AB2-F3D1-47F3-BBA5-CAA63510886F}" dt="2023-04-17T05:46:24.561" v="108" actId="20577"/>
          <ac:spMkLst>
            <pc:docMk/>
            <pc:sldMk cId="2300934342" sldId="257"/>
            <ac:spMk id="3" creationId="{7DE523A4-4BEE-63A8-91AE-4B192490389F}"/>
          </ac:spMkLst>
        </pc:spChg>
      </pc:sldChg>
      <pc:sldChg chg="addSp delSp modSp">
        <pc:chgData name="Dustin John Haines" userId="S::djh476@iris.nau.edu::304e8bcd-f59f-4d3c-b64d-ec67b6f55e43" providerId="AD" clId="Web-{C9898AB2-F3D1-47F3-BBA5-CAA63510886F}" dt="2023-04-17T05:47:08.109" v="119" actId="20577"/>
        <pc:sldMkLst>
          <pc:docMk/>
          <pc:sldMk cId="1219185519" sldId="258"/>
        </pc:sldMkLst>
        <pc:spChg chg="mod">
          <ac:chgData name="Dustin John Haines" userId="S::djh476@iris.nau.edu::304e8bcd-f59f-4d3c-b64d-ec67b6f55e43" providerId="AD" clId="Web-{C9898AB2-F3D1-47F3-BBA5-CAA63510886F}" dt="2023-04-17T05:39:50.562" v="9"/>
          <ac:spMkLst>
            <pc:docMk/>
            <pc:sldMk cId="1219185519" sldId="258"/>
            <ac:spMk id="2" creationId="{543966A5-F0CB-2059-6698-3F2EC6B505EE}"/>
          </ac:spMkLst>
        </pc:spChg>
        <pc:spChg chg="mod">
          <ac:chgData name="Dustin John Haines" userId="S::djh476@iris.nau.edu::304e8bcd-f59f-4d3c-b64d-ec67b6f55e43" providerId="AD" clId="Web-{C9898AB2-F3D1-47F3-BBA5-CAA63510886F}" dt="2023-04-17T05:47:08.109" v="119" actId="20577"/>
          <ac:spMkLst>
            <pc:docMk/>
            <pc:sldMk cId="1219185519" sldId="258"/>
            <ac:spMk id="4" creationId="{8569109D-2FB5-90ED-7B07-4789E616F4E4}"/>
          </ac:spMkLst>
        </pc:spChg>
        <pc:spChg chg="add del mod">
          <ac:chgData name="Dustin John Haines" userId="S::djh476@iris.nau.edu::304e8bcd-f59f-4d3c-b64d-ec67b6f55e43" providerId="AD" clId="Web-{C9898AB2-F3D1-47F3-BBA5-CAA63510886F}" dt="2023-04-17T05:39:38.234" v="5"/>
          <ac:spMkLst>
            <pc:docMk/>
            <pc:sldMk cId="1219185519" sldId="258"/>
            <ac:spMk id="6" creationId="{B0D657B9-071B-3881-E34B-10FDA36A1694}"/>
          </ac:spMkLst>
        </pc:spChg>
        <pc:spChg chg="add del">
          <ac:chgData name="Dustin John Haines" userId="S::djh476@iris.nau.edu::304e8bcd-f59f-4d3c-b64d-ec67b6f55e43" providerId="AD" clId="Web-{C9898AB2-F3D1-47F3-BBA5-CAA63510886F}" dt="2023-04-17T05:39:50.562" v="9"/>
          <ac:spMkLst>
            <pc:docMk/>
            <pc:sldMk cId="1219185519" sldId="258"/>
            <ac:spMk id="3103" creationId="{352BEC0E-22F8-46D0-9632-375DB541B06C}"/>
          </ac:spMkLst>
        </pc:spChg>
        <pc:spChg chg="add del">
          <ac:chgData name="Dustin John Haines" userId="S::djh476@iris.nau.edu::304e8bcd-f59f-4d3c-b64d-ec67b6f55e43" providerId="AD" clId="Web-{C9898AB2-F3D1-47F3-BBA5-CAA63510886F}" dt="2023-04-17T05:39:50.562" v="9"/>
          <ac:spMkLst>
            <pc:docMk/>
            <pc:sldMk cId="1219185519" sldId="258"/>
            <ac:spMk id="3105" creationId="{3FCFB1DE-0B7E-48CC-BA90-B2AB0889F9D6}"/>
          </ac:spMkLst>
        </pc:spChg>
        <pc:spChg chg="add del">
          <ac:chgData name="Dustin John Haines" userId="S::djh476@iris.nau.edu::304e8bcd-f59f-4d3c-b64d-ec67b6f55e43" providerId="AD" clId="Web-{C9898AB2-F3D1-47F3-BBA5-CAA63510886F}" dt="2023-04-17T05:39:50.546" v="8"/>
          <ac:spMkLst>
            <pc:docMk/>
            <pc:sldMk cId="1219185519" sldId="258"/>
            <ac:spMk id="3110" creationId="{D009D6D5-DAC2-4A8B-A17A-E206B9012D09}"/>
          </ac:spMkLst>
        </pc:spChg>
        <pc:spChg chg="add">
          <ac:chgData name="Dustin John Haines" userId="S::djh476@iris.nau.edu::304e8bcd-f59f-4d3c-b64d-ec67b6f55e43" providerId="AD" clId="Web-{C9898AB2-F3D1-47F3-BBA5-CAA63510886F}" dt="2023-04-17T05:39:50.562" v="9"/>
          <ac:spMkLst>
            <pc:docMk/>
            <pc:sldMk cId="1219185519" sldId="258"/>
            <ac:spMk id="3112" creationId="{D1D34770-47A8-402C-AF23-2B653F2D88C1}"/>
          </ac:spMkLst>
        </pc:spChg>
        <pc:picChg chg="add mod">
          <ac:chgData name="Dustin John Haines" userId="S::djh476@iris.nau.edu::304e8bcd-f59f-4d3c-b64d-ec67b6f55e43" providerId="AD" clId="Web-{C9898AB2-F3D1-47F3-BBA5-CAA63510886F}" dt="2023-04-17T05:39:50.562" v="9"/>
          <ac:picMkLst>
            <pc:docMk/>
            <pc:sldMk cId="1219185519" sldId="258"/>
            <ac:picMk id="3" creationId="{431D88CC-084C-36C4-C6B2-942AB0BD1E19}"/>
          </ac:picMkLst>
        </pc:picChg>
        <pc:picChg chg="del">
          <ac:chgData name="Dustin John Haines" userId="S::djh476@iris.nau.edu::304e8bcd-f59f-4d3c-b64d-ec67b6f55e43" providerId="AD" clId="Web-{C9898AB2-F3D1-47F3-BBA5-CAA63510886F}" dt="2023-04-17T05:39:26.092" v="2"/>
          <ac:picMkLst>
            <pc:docMk/>
            <pc:sldMk cId="1219185519" sldId="258"/>
            <ac:picMk id="3074" creationId="{84D01BEF-14E0-FB12-798B-784E43C76722}"/>
          </ac:picMkLst>
        </pc:picChg>
        <pc:picChg chg="del mod">
          <ac:chgData name="Dustin John Haines" userId="S::djh476@iris.nau.edu::304e8bcd-f59f-4d3c-b64d-ec67b6f55e43" providerId="AD" clId="Web-{C9898AB2-F3D1-47F3-BBA5-CAA63510886F}" dt="2023-04-17T05:39:33.765" v="4"/>
          <ac:picMkLst>
            <pc:docMk/>
            <pc:sldMk cId="1219185519" sldId="258"/>
            <ac:picMk id="3080" creationId="{3EA186A4-7E7D-6301-B2B1-36FB743065B1}"/>
          </ac:picMkLst>
        </pc:picChg>
      </pc:sldChg>
      <pc:sldChg chg="addSp delSp modSp">
        <pc:chgData name="Dustin John Haines" userId="S::djh476@iris.nau.edu::304e8bcd-f59f-4d3c-b64d-ec67b6f55e43" providerId="AD" clId="Web-{C9898AB2-F3D1-47F3-BBA5-CAA63510886F}" dt="2023-04-17T05:50:03.522" v="180" actId="14100"/>
        <pc:sldMkLst>
          <pc:docMk/>
          <pc:sldMk cId="1406782864" sldId="259"/>
        </pc:sldMkLst>
        <pc:spChg chg="mod">
          <ac:chgData name="Dustin John Haines" userId="S::djh476@iris.nau.edu::304e8bcd-f59f-4d3c-b64d-ec67b6f55e43" providerId="AD" clId="Web-{C9898AB2-F3D1-47F3-BBA5-CAA63510886F}" dt="2023-04-17T05:41:57.332" v="36"/>
          <ac:spMkLst>
            <pc:docMk/>
            <pc:sldMk cId="1406782864" sldId="259"/>
            <ac:spMk id="2" creationId="{46A32F80-4307-5140-2773-E00367F4A2B4}"/>
          </ac:spMkLst>
        </pc:spChg>
        <pc:spChg chg="mod">
          <ac:chgData name="Dustin John Haines" userId="S::djh476@iris.nau.edu::304e8bcd-f59f-4d3c-b64d-ec67b6f55e43" providerId="AD" clId="Web-{C9898AB2-F3D1-47F3-BBA5-CAA63510886F}" dt="2023-04-17T05:50:03.522" v="180" actId="14100"/>
          <ac:spMkLst>
            <pc:docMk/>
            <pc:sldMk cId="1406782864" sldId="259"/>
            <ac:spMk id="5" creationId="{0D650411-CC6D-61C0-02F0-3E71BAEEC8FA}"/>
          </ac:spMkLst>
        </pc:spChg>
        <pc:spChg chg="del">
          <ac:chgData name="Dustin John Haines" userId="S::djh476@iris.nau.edu::304e8bcd-f59f-4d3c-b64d-ec67b6f55e43" providerId="AD" clId="Web-{C9898AB2-F3D1-47F3-BBA5-CAA63510886F}" dt="2023-04-17T05:41:57.332" v="36"/>
          <ac:spMkLst>
            <pc:docMk/>
            <pc:sldMk cId="1406782864" sldId="259"/>
            <ac:spMk id="4114" creationId="{6804CCDD-88C7-4B43-A381-F2D8DAF62BE3}"/>
          </ac:spMkLst>
        </pc:spChg>
        <pc:spChg chg="del">
          <ac:chgData name="Dustin John Haines" userId="S::djh476@iris.nau.edu::304e8bcd-f59f-4d3c-b64d-ec67b6f55e43" providerId="AD" clId="Web-{C9898AB2-F3D1-47F3-BBA5-CAA63510886F}" dt="2023-04-17T05:41:57.332" v="36"/>
          <ac:spMkLst>
            <pc:docMk/>
            <pc:sldMk cId="1406782864" sldId="259"/>
            <ac:spMk id="4116" creationId="{BBECEAC1-4BBC-4815-B44E-D9B231A3FC16}"/>
          </ac:spMkLst>
        </pc:spChg>
        <pc:spChg chg="add">
          <ac:chgData name="Dustin John Haines" userId="S::djh476@iris.nau.edu::304e8bcd-f59f-4d3c-b64d-ec67b6f55e43" providerId="AD" clId="Web-{C9898AB2-F3D1-47F3-BBA5-CAA63510886F}" dt="2023-04-17T05:41:57.332" v="36"/>
          <ac:spMkLst>
            <pc:docMk/>
            <pc:sldMk cId="1406782864" sldId="259"/>
            <ac:spMk id="4121" creationId="{6804CCDD-88C7-4B43-A381-F2D8DAF62BE3}"/>
          </ac:spMkLst>
        </pc:spChg>
        <pc:spChg chg="add">
          <ac:chgData name="Dustin John Haines" userId="S::djh476@iris.nau.edu::304e8bcd-f59f-4d3c-b64d-ec67b6f55e43" providerId="AD" clId="Web-{C9898AB2-F3D1-47F3-BBA5-CAA63510886F}" dt="2023-04-17T05:41:57.332" v="36"/>
          <ac:spMkLst>
            <pc:docMk/>
            <pc:sldMk cId="1406782864" sldId="259"/>
            <ac:spMk id="4123" creationId="{BBECEAC1-4BBC-4815-B44E-D9B231A3FC16}"/>
          </ac:spMkLst>
        </pc:spChg>
      </pc:sldChg>
      <pc:sldChg chg="modSp">
        <pc:chgData name="Dustin John Haines" userId="S::djh476@iris.nau.edu::304e8bcd-f59f-4d3c-b64d-ec67b6f55e43" providerId="AD" clId="Web-{C9898AB2-F3D1-47F3-BBA5-CAA63510886F}" dt="2023-04-17T05:50:47.273" v="201" actId="20577"/>
        <pc:sldMkLst>
          <pc:docMk/>
          <pc:sldMk cId="503353092" sldId="260"/>
        </pc:sldMkLst>
        <pc:spChg chg="mod">
          <ac:chgData name="Dustin John Haines" userId="S::djh476@iris.nau.edu::304e8bcd-f59f-4d3c-b64d-ec67b6f55e43" providerId="AD" clId="Web-{C9898AB2-F3D1-47F3-BBA5-CAA63510886F}" dt="2023-04-17T05:42:26.021" v="44" actId="20577"/>
          <ac:spMkLst>
            <pc:docMk/>
            <pc:sldMk cId="503353092" sldId="260"/>
            <ac:spMk id="2" creationId="{48544EBE-D3DD-DC36-1823-D1A521BE4F23}"/>
          </ac:spMkLst>
        </pc:spChg>
        <pc:spChg chg="mod">
          <ac:chgData name="Dustin John Haines" userId="S::djh476@iris.nau.edu::304e8bcd-f59f-4d3c-b64d-ec67b6f55e43" providerId="AD" clId="Web-{C9898AB2-F3D1-47F3-BBA5-CAA63510886F}" dt="2023-04-17T05:50:47.273" v="201" actId="20577"/>
          <ac:spMkLst>
            <pc:docMk/>
            <pc:sldMk cId="503353092" sldId="260"/>
            <ac:spMk id="3" creationId="{B4703F12-0B09-C764-C799-53248584133C}"/>
          </ac:spMkLst>
        </pc:spChg>
      </pc:sldChg>
      <pc:sldChg chg="modSp">
        <pc:chgData name="Dustin John Haines" userId="S::djh476@iris.nau.edu::304e8bcd-f59f-4d3c-b64d-ec67b6f55e43" providerId="AD" clId="Web-{C9898AB2-F3D1-47F3-BBA5-CAA63510886F}" dt="2023-04-17T05:52:32.465" v="255" actId="20577"/>
        <pc:sldMkLst>
          <pc:docMk/>
          <pc:sldMk cId="1382314860" sldId="261"/>
        </pc:sldMkLst>
        <pc:spChg chg="mod">
          <ac:chgData name="Dustin John Haines" userId="S::djh476@iris.nau.edu::304e8bcd-f59f-4d3c-b64d-ec67b6f55e43" providerId="AD" clId="Web-{C9898AB2-F3D1-47F3-BBA5-CAA63510886F}" dt="2023-04-17T05:52:32.465" v="255" actId="20577"/>
          <ac:spMkLst>
            <pc:docMk/>
            <pc:sldMk cId="1382314860" sldId="261"/>
            <ac:spMk id="3" creationId="{C1C6869C-88EC-2E2E-FF54-1650A42A635A}"/>
          </ac:spMkLst>
        </pc:spChg>
      </pc:sldChg>
      <pc:sldChg chg="addSp delSp modSp">
        <pc:chgData name="Dustin John Haines" userId="S::djh476@iris.nau.edu::304e8bcd-f59f-4d3c-b64d-ec67b6f55e43" providerId="AD" clId="Web-{C9898AB2-F3D1-47F3-BBA5-CAA63510886F}" dt="2023-04-17T05:54:04.109" v="288" actId="20577"/>
        <pc:sldMkLst>
          <pc:docMk/>
          <pc:sldMk cId="3230779406" sldId="262"/>
        </pc:sldMkLst>
        <pc:spChg chg="mod">
          <ac:chgData name="Dustin John Haines" userId="S::djh476@iris.nau.edu::304e8bcd-f59f-4d3c-b64d-ec67b6f55e43" providerId="AD" clId="Web-{C9898AB2-F3D1-47F3-BBA5-CAA63510886F}" dt="2023-04-17T05:45:20.262" v="96" actId="20577"/>
          <ac:spMkLst>
            <pc:docMk/>
            <pc:sldMk cId="3230779406" sldId="262"/>
            <ac:spMk id="2" creationId="{3E54A033-AD31-E146-BDAD-0C73D804406C}"/>
          </ac:spMkLst>
        </pc:spChg>
        <pc:spChg chg="mod">
          <ac:chgData name="Dustin John Haines" userId="S::djh476@iris.nau.edu::304e8bcd-f59f-4d3c-b64d-ec67b6f55e43" providerId="AD" clId="Web-{C9898AB2-F3D1-47F3-BBA5-CAA63510886F}" dt="2023-04-17T05:54:04.109" v="288" actId="20577"/>
          <ac:spMkLst>
            <pc:docMk/>
            <pc:sldMk cId="3230779406" sldId="262"/>
            <ac:spMk id="3" creationId="{39723C5C-8D23-8863-7058-C75BEA3898BF}"/>
          </ac:spMkLst>
        </pc:spChg>
        <pc:spChg chg="del">
          <ac:chgData name="Dustin John Haines" userId="S::djh476@iris.nau.edu::304e8bcd-f59f-4d3c-b64d-ec67b6f55e43" providerId="AD" clId="Web-{C9898AB2-F3D1-47F3-BBA5-CAA63510886F}" dt="2023-04-17T05:45:09.792" v="92"/>
          <ac:spMkLst>
            <pc:docMk/>
            <pc:sldMk cId="3230779406" sldId="262"/>
            <ac:spMk id="9" creationId="{743AA782-23D1-4521-8CAD-47662984AA08}"/>
          </ac:spMkLst>
        </pc:spChg>
        <pc:spChg chg="del">
          <ac:chgData name="Dustin John Haines" userId="S::djh476@iris.nau.edu::304e8bcd-f59f-4d3c-b64d-ec67b6f55e43" providerId="AD" clId="Web-{C9898AB2-F3D1-47F3-BBA5-CAA63510886F}" dt="2023-04-17T05:45:09.792" v="92"/>
          <ac:spMkLst>
            <pc:docMk/>
            <pc:sldMk cId="3230779406" sldId="262"/>
            <ac:spMk id="11" creationId="{71877DBC-BB60-40F0-AC93-2ACDBAAE60CE}"/>
          </ac:spMkLst>
        </pc:spChg>
        <pc:spChg chg="add">
          <ac:chgData name="Dustin John Haines" userId="S::djh476@iris.nau.edu::304e8bcd-f59f-4d3c-b64d-ec67b6f55e43" providerId="AD" clId="Web-{C9898AB2-F3D1-47F3-BBA5-CAA63510886F}" dt="2023-04-17T05:45:09.792" v="92"/>
          <ac:spMkLst>
            <pc:docMk/>
            <pc:sldMk cId="3230779406" sldId="262"/>
            <ac:spMk id="16" creationId="{100EDD19-6802-4EC3-95CE-CFFAB042CFD6}"/>
          </ac:spMkLst>
        </pc:spChg>
        <pc:spChg chg="add">
          <ac:chgData name="Dustin John Haines" userId="S::djh476@iris.nau.edu::304e8bcd-f59f-4d3c-b64d-ec67b6f55e43" providerId="AD" clId="Web-{C9898AB2-F3D1-47F3-BBA5-CAA63510886F}" dt="2023-04-17T05:45:09.792" v="92"/>
          <ac:spMkLst>
            <pc:docMk/>
            <pc:sldMk cId="3230779406" sldId="262"/>
            <ac:spMk id="18" creationId="{DB17E863-922E-4C26-BD64-E8FD41D28661}"/>
          </ac:spMkLst>
        </pc:spChg>
        <pc:picChg chg="del">
          <ac:chgData name="Dustin John Haines" userId="S::djh476@iris.nau.edu::304e8bcd-f59f-4d3c-b64d-ec67b6f55e43" providerId="AD" clId="Web-{C9898AB2-F3D1-47F3-BBA5-CAA63510886F}" dt="2023-04-17T05:45:03.495" v="91"/>
          <ac:picMkLst>
            <pc:docMk/>
            <pc:sldMk cId="3230779406" sldId="262"/>
            <ac:picMk id="4" creationId="{2E7CF007-5569-B733-E040-B7DCFC1F4532}"/>
          </ac:picMkLst>
        </pc:picChg>
      </pc:sldChg>
      <pc:sldChg chg="modSp">
        <pc:chgData name="Dustin John Haines" userId="S::djh476@iris.nau.edu::304e8bcd-f59f-4d3c-b64d-ec67b6f55e43" providerId="AD" clId="Web-{C9898AB2-F3D1-47F3-BBA5-CAA63510886F}" dt="2023-04-17T05:56:22.442" v="374" actId="20577"/>
        <pc:sldMkLst>
          <pc:docMk/>
          <pc:sldMk cId="4195151879" sldId="263"/>
        </pc:sldMkLst>
        <pc:spChg chg="mod">
          <ac:chgData name="Dustin John Haines" userId="S::djh476@iris.nau.edu::304e8bcd-f59f-4d3c-b64d-ec67b6f55e43" providerId="AD" clId="Web-{C9898AB2-F3D1-47F3-BBA5-CAA63510886F}" dt="2023-04-17T05:56:22.442" v="374" actId="20577"/>
          <ac:spMkLst>
            <pc:docMk/>
            <pc:sldMk cId="4195151879" sldId="263"/>
            <ac:spMk id="3" creationId="{D2B946E7-79B3-3A3C-D31E-05B859C11491}"/>
          </ac:spMkLst>
        </pc:spChg>
      </pc:sldChg>
      <pc:sldChg chg="modSp">
        <pc:chgData name="Dustin John Haines" userId="S::djh476@iris.nau.edu::304e8bcd-f59f-4d3c-b64d-ec67b6f55e43" providerId="AD" clId="Web-{C9898AB2-F3D1-47F3-BBA5-CAA63510886F}" dt="2023-04-17T05:59:55.012" v="435" actId="20577"/>
        <pc:sldMkLst>
          <pc:docMk/>
          <pc:sldMk cId="3868670464" sldId="264"/>
        </pc:sldMkLst>
        <pc:spChg chg="mod">
          <ac:chgData name="Dustin John Haines" userId="S::djh476@iris.nau.edu::304e8bcd-f59f-4d3c-b64d-ec67b6f55e43" providerId="AD" clId="Web-{C9898AB2-F3D1-47F3-BBA5-CAA63510886F}" dt="2023-04-17T05:58:35.790" v="407" actId="14100"/>
          <ac:spMkLst>
            <pc:docMk/>
            <pc:sldMk cId="3868670464" sldId="264"/>
            <ac:spMk id="2" creationId="{CCD6FA6B-0723-F8F1-7CA5-C7C746B88AD2}"/>
          </ac:spMkLst>
        </pc:spChg>
        <pc:spChg chg="mod">
          <ac:chgData name="Dustin John Haines" userId="S::djh476@iris.nau.edu::304e8bcd-f59f-4d3c-b64d-ec67b6f55e43" providerId="AD" clId="Web-{C9898AB2-F3D1-47F3-BBA5-CAA63510886F}" dt="2023-04-17T05:59:55.012" v="435" actId="20577"/>
          <ac:spMkLst>
            <pc:docMk/>
            <pc:sldMk cId="3868670464" sldId="264"/>
            <ac:spMk id="3" creationId="{636D65C4-CE49-FFD1-790F-D7309E8BBDA1}"/>
          </ac:spMkLst>
        </pc:spChg>
        <pc:picChg chg="mod">
          <ac:chgData name="Dustin John Haines" userId="S::djh476@iris.nau.edu::304e8bcd-f59f-4d3c-b64d-ec67b6f55e43" providerId="AD" clId="Web-{C9898AB2-F3D1-47F3-BBA5-CAA63510886F}" dt="2023-04-17T05:58:58.416" v="412" actId="1076"/>
          <ac:picMkLst>
            <pc:docMk/>
            <pc:sldMk cId="3868670464" sldId="264"/>
            <ac:picMk id="6148" creationId="{B18F1A30-0A9E-795E-116E-31071F119E8D}"/>
          </ac:picMkLst>
        </pc:picChg>
      </pc:sldChg>
      <pc:sldChg chg="modSp">
        <pc:chgData name="Dustin John Haines" userId="S::djh476@iris.nau.edu::304e8bcd-f59f-4d3c-b64d-ec67b6f55e43" providerId="AD" clId="Web-{C9898AB2-F3D1-47F3-BBA5-CAA63510886F}" dt="2023-04-17T06:00:59.561" v="461" actId="20577"/>
        <pc:sldMkLst>
          <pc:docMk/>
          <pc:sldMk cId="3364904899" sldId="265"/>
        </pc:sldMkLst>
        <pc:spChg chg="mod">
          <ac:chgData name="Dustin John Haines" userId="S::djh476@iris.nau.edu::304e8bcd-f59f-4d3c-b64d-ec67b6f55e43" providerId="AD" clId="Web-{C9898AB2-F3D1-47F3-BBA5-CAA63510886F}" dt="2023-04-17T05:58:30.228" v="406" actId="14100"/>
          <ac:spMkLst>
            <pc:docMk/>
            <pc:sldMk cId="3364904899" sldId="265"/>
            <ac:spMk id="2" creationId="{06AAC4F2-B21B-CE09-D398-5756F9279023}"/>
          </ac:spMkLst>
        </pc:spChg>
        <pc:spChg chg="mod">
          <ac:chgData name="Dustin John Haines" userId="S::djh476@iris.nau.edu::304e8bcd-f59f-4d3c-b64d-ec67b6f55e43" providerId="AD" clId="Web-{C9898AB2-F3D1-47F3-BBA5-CAA63510886F}" dt="2023-04-17T06:00:59.561" v="461" actId="20577"/>
          <ac:spMkLst>
            <pc:docMk/>
            <pc:sldMk cId="3364904899" sldId="265"/>
            <ac:spMk id="3" creationId="{37FCFD89-09B7-31FB-3785-85B3E1745261}"/>
          </ac:spMkLst>
        </pc:spChg>
        <pc:picChg chg="mod">
          <ac:chgData name="Dustin John Haines" userId="S::djh476@iris.nau.edu::304e8bcd-f59f-4d3c-b64d-ec67b6f55e43" providerId="AD" clId="Web-{C9898AB2-F3D1-47F3-BBA5-CAA63510886F}" dt="2023-04-17T05:57:47.539" v="400" actId="1076"/>
          <ac:picMkLst>
            <pc:docMk/>
            <pc:sldMk cId="3364904899" sldId="265"/>
            <ac:picMk id="10242" creationId="{AD6F6501-8CD9-66A9-F920-4D4C84E5A3B8}"/>
          </ac:picMkLst>
        </pc:picChg>
      </pc:sldChg>
      <pc:sldChg chg="modSp">
        <pc:chgData name="Dustin John Haines" userId="S::djh476@iris.nau.edu::304e8bcd-f59f-4d3c-b64d-ec67b6f55e43" providerId="AD" clId="Web-{C9898AB2-F3D1-47F3-BBA5-CAA63510886F}" dt="2023-04-17T06:01:41.578" v="477" actId="20577"/>
        <pc:sldMkLst>
          <pc:docMk/>
          <pc:sldMk cId="675045583" sldId="266"/>
        </pc:sldMkLst>
        <pc:spChg chg="mod">
          <ac:chgData name="Dustin John Haines" userId="S::djh476@iris.nau.edu::304e8bcd-f59f-4d3c-b64d-ec67b6f55e43" providerId="AD" clId="Web-{C9898AB2-F3D1-47F3-BBA5-CAA63510886F}" dt="2023-04-17T06:01:06.124" v="462" actId="20577"/>
          <ac:spMkLst>
            <pc:docMk/>
            <pc:sldMk cId="675045583" sldId="266"/>
            <ac:spMk id="2" creationId="{C13F7F84-5242-AF8C-AAB2-F8A13BD29917}"/>
          </ac:spMkLst>
        </pc:spChg>
        <pc:spChg chg="mod">
          <ac:chgData name="Dustin John Haines" userId="S::djh476@iris.nau.edu::304e8bcd-f59f-4d3c-b64d-ec67b6f55e43" providerId="AD" clId="Web-{C9898AB2-F3D1-47F3-BBA5-CAA63510886F}" dt="2023-04-17T06:01:41.578" v="477" actId="20577"/>
          <ac:spMkLst>
            <pc:docMk/>
            <pc:sldMk cId="675045583" sldId="266"/>
            <ac:spMk id="3" creationId="{DEEC411F-F52F-A6DC-46F6-66E276ED7915}"/>
          </ac:spMkLst>
        </pc:spChg>
      </pc:sldChg>
      <pc:sldChg chg="modSp">
        <pc:chgData name="Dustin John Haines" userId="S::djh476@iris.nau.edu::304e8bcd-f59f-4d3c-b64d-ec67b6f55e43" providerId="AD" clId="Web-{C9898AB2-F3D1-47F3-BBA5-CAA63510886F}" dt="2023-04-17T06:03:43.114" v="522" actId="20577"/>
        <pc:sldMkLst>
          <pc:docMk/>
          <pc:sldMk cId="1449765089" sldId="267"/>
        </pc:sldMkLst>
        <pc:spChg chg="mod">
          <ac:chgData name="Dustin John Haines" userId="S::djh476@iris.nau.edu::304e8bcd-f59f-4d3c-b64d-ec67b6f55e43" providerId="AD" clId="Web-{C9898AB2-F3D1-47F3-BBA5-CAA63510886F}" dt="2023-04-17T06:02:29.799" v="489" actId="20577"/>
          <ac:spMkLst>
            <pc:docMk/>
            <pc:sldMk cId="1449765089" sldId="267"/>
            <ac:spMk id="2" creationId="{A42B3EA3-CC7C-3E02-9505-7AAC3E8B5F44}"/>
          </ac:spMkLst>
        </pc:spChg>
        <pc:spChg chg="mod">
          <ac:chgData name="Dustin John Haines" userId="S::djh476@iris.nau.edu::304e8bcd-f59f-4d3c-b64d-ec67b6f55e43" providerId="AD" clId="Web-{C9898AB2-F3D1-47F3-BBA5-CAA63510886F}" dt="2023-04-17T06:03:43.114" v="522" actId="20577"/>
          <ac:spMkLst>
            <pc:docMk/>
            <pc:sldMk cId="1449765089" sldId="267"/>
            <ac:spMk id="3" creationId="{24C6F6CB-01DB-1292-4813-1D051D46FC7D}"/>
          </ac:spMkLst>
        </pc:spChg>
      </pc:sldChg>
      <pc:sldChg chg="modSp">
        <pc:chgData name="Dustin John Haines" userId="S::djh476@iris.nau.edu::304e8bcd-f59f-4d3c-b64d-ec67b6f55e43" providerId="AD" clId="Web-{C9898AB2-F3D1-47F3-BBA5-CAA63510886F}" dt="2023-04-17T06:05:42.165" v="567" actId="20577"/>
        <pc:sldMkLst>
          <pc:docMk/>
          <pc:sldMk cId="2882996640" sldId="268"/>
        </pc:sldMkLst>
        <pc:spChg chg="mod">
          <ac:chgData name="Dustin John Haines" userId="S::djh476@iris.nau.edu::304e8bcd-f59f-4d3c-b64d-ec67b6f55e43" providerId="AD" clId="Web-{C9898AB2-F3D1-47F3-BBA5-CAA63510886F}" dt="2023-04-17T06:05:42.165" v="567" actId="20577"/>
          <ac:spMkLst>
            <pc:docMk/>
            <pc:sldMk cId="2882996640" sldId="268"/>
            <ac:spMk id="3" creationId="{282792F8-39C6-F035-0517-C3F08B12B50C}"/>
          </ac:spMkLst>
        </pc:spChg>
      </pc:sldChg>
      <pc:sldChg chg="modSp">
        <pc:chgData name="Dustin John Haines" userId="S::djh476@iris.nau.edu::304e8bcd-f59f-4d3c-b64d-ec67b6f55e43" providerId="AD" clId="Web-{C9898AB2-F3D1-47F3-BBA5-CAA63510886F}" dt="2023-04-17T06:07:23.450" v="597" actId="1076"/>
        <pc:sldMkLst>
          <pc:docMk/>
          <pc:sldMk cId="2570432124" sldId="269"/>
        </pc:sldMkLst>
        <pc:spChg chg="mod">
          <ac:chgData name="Dustin John Haines" userId="S::djh476@iris.nau.edu::304e8bcd-f59f-4d3c-b64d-ec67b6f55e43" providerId="AD" clId="Web-{C9898AB2-F3D1-47F3-BBA5-CAA63510886F}" dt="2023-04-17T06:07:18.294" v="596" actId="20577"/>
          <ac:spMkLst>
            <pc:docMk/>
            <pc:sldMk cId="2570432124" sldId="269"/>
            <ac:spMk id="3" creationId="{A9FC2045-9F1C-A694-0F58-53EBE62C6209}"/>
          </ac:spMkLst>
        </pc:spChg>
        <pc:picChg chg="mod">
          <ac:chgData name="Dustin John Haines" userId="S::djh476@iris.nau.edu::304e8bcd-f59f-4d3c-b64d-ec67b6f55e43" providerId="AD" clId="Web-{C9898AB2-F3D1-47F3-BBA5-CAA63510886F}" dt="2023-04-17T06:07:23.450" v="597" actId="1076"/>
          <ac:picMkLst>
            <pc:docMk/>
            <pc:sldMk cId="2570432124" sldId="269"/>
            <ac:picMk id="14338" creationId="{784E4726-9F11-D9AD-9F91-7DEF07F86320}"/>
          </ac:picMkLst>
        </pc:picChg>
      </pc:sldChg>
      <pc:sldChg chg="modSp">
        <pc:chgData name="Dustin John Haines" userId="S::djh476@iris.nau.edu::304e8bcd-f59f-4d3c-b64d-ec67b6f55e43" providerId="AD" clId="Web-{C9898AB2-F3D1-47F3-BBA5-CAA63510886F}" dt="2023-04-17T06:02:21.439" v="487" actId="20577"/>
        <pc:sldMkLst>
          <pc:docMk/>
          <pc:sldMk cId="2097774979" sldId="277"/>
        </pc:sldMkLst>
        <pc:spChg chg="mod">
          <ac:chgData name="Dustin John Haines" userId="S::djh476@iris.nau.edu::304e8bcd-f59f-4d3c-b64d-ec67b6f55e43" providerId="AD" clId="Web-{C9898AB2-F3D1-47F3-BBA5-CAA63510886F}" dt="2023-04-17T06:02:21.439" v="487" actId="20577"/>
          <ac:spMkLst>
            <pc:docMk/>
            <pc:sldMk cId="2097774979" sldId="277"/>
            <ac:spMk id="3" creationId="{2288B636-46AC-0403-7857-A3A8D334A67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DBF0B0-6F38-4A27-AA44-1DD33B86BA55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BC194C-1E1F-4C82-8C4E-4529503E6640}">
      <dgm:prSet/>
      <dgm:spPr/>
      <dgm:t>
        <a:bodyPr/>
        <a:lstStyle/>
        <a:p>
          <a:pPr>
            <a:defRPr b="1"/>
          </a:pPr>
          <a:r>
            <a:rPr lang="en-US"/>
            <a:t>Jim Clark – Director and Chief Engineer</a:t>
          </a:r>
        </a:p>
      </dgm:t>
    </dgm:pt>
    <dgm:pt modelId="{EFF62F9D-A22D-4413-8A72-EC3F759FA686}" type="parTrans" cxnId="{5B19A4A7-B758-4C81-B3D9-36A264DF323E}">
      <dgm:prSet/>
      <dgm:spPr/>
      <dgm:t>
        <a:bodyPr/>
        <a:lstStyle/>
        <a:p>
          <a:endParaRPr lang="en-US"/>
        </a:p>
      </dgm:t>
    </dgm:pt>
    <dgm:pt modelId="{DA287313-E240-4C1E-8FEC-FF0C12E62F3D}" type="sibTrans" cxnId="{5B19A4A7-B758-4C81-B3D9-36A264DF323E}">
      <dgm:prSet/>
      <dgm:spPr/>
      <dgm:t>
        <a:bodyPr/>
        <a:lstStyle/>
        <a:p>
          <a:endParaRPr lang="en-US"/>
        </a:p>
      </dgm:t>
    </dgm:pt>
    <dgm:pt modelId="{77A52962-AAB9-44FA-8718-A494E0425C41}">
      <dgm:prSet/>
      <dgm:spPr/>
      <dgm:t>
        <a:bodyPr/>
        <a:lstStyle/>
        <a:p>
          <a:r>
            <a:rPr lang="en-US"/>
            <a:t>Project Client </a:t>
          </a:r>
        </a:p>
      </dgm:t>
    </dgm:pt>
    <dgm:pt modelId="{65660F98-A3CC-4ABA-BCDF-7AB1EE9537C9}" type="parTrans" cxnId="{373A3A68-9AC1-41BF-8919-D19DC6C50E47}">
      <dgm:prSet/>
      <dgm:spPr/>
      <dgm:t>
        <a:bodyPr/>
        <a:lstStyle/>
        <a:p>
          <a:endParaRPr lang="en-US"/>
        </a:p>
      </dgm:t>
    </dgm:pt>
    <dgm:pt modelId="{93209722-F15F-4A22-97BD-87D7A535E418}" type="sibTrans" cxnId="{373A3A68-9AC1-41BF-8919-D19DC6C50E47}">
      <dgm:prSet/>
      <dgm:spPr/>
      <dgm:t>
        <a:bodyPr/>
        <a:lstStyle/>
        <a:p>
          <a:endParaRPr lang="en-US"/>
        </a:p>
      </dgm:t>
    </dgm:pt>
    <dgm:pt modelId="{12401992-8F79-43F0-BAC8-CB1DB953F5F4}">
      <dgm:prSet/>
      <dgm:spPr/>
      <dgm:t>
        <a:bodyPr/>
        <a:lstStyle/>
        <a:p>
          <a:r>
            <a:rPr lang="en-US"/>
            <a:t>Valuable Engineering Calculation Support</a:t>
          </a:r>
        </a:p>
      </dgm:t>
    </dgm:pt>
    <dgm:pt modelId="{C2ED417B-792A-4013-9400-649E438CA1A0}" type="parTrans" cxnId="{9E25E0C6-0203-48D5-8574-10E736669D4E}">
      <dgm:prSet/>
      <dgm:spPr/>
      <dgm:t>
        <a:bodyPr/>
        <a:lstStyle/>
        <a:p>
          <a:endParaRPr lang="en-US"/>
        </a:p>
      </dgm:t>
    </dgm:pt>
    <dgm:pt modelId="{448204F9-6E52-4C5C-89EE-CBB43D97EA43}" type="sibTrans" cxnId="{9E25E0C6-0203-48D5-8574-10E736669D4E}">
      <dgm:prSet/>
      <dgm:spPr/>
      <dgm:t>
        <a:bodyPr/>
        <a:lstStyle/>
        <a:p>
          <a:endParaRPr lang="en-US"/>
        </a:p>
      </dgm:t>
    </dgm:pt>
    <dgm:pt modelId="{D1327B26-2B9B-42CC-ACD3-3AE1EA3C772B}">
      <dgm:prSet/>
      <dgm:spPr/>
      <dgm:t>
        <a:bodyPr/>
        <a:lstStyle/>
        <a:p>
          <a:pPr>
            <a:defRPr b="1"/>
          </a:pPr>
          <a:r>
            <a:rPr lang="en-US"/>
            <a:t>The Naval Research Laboratory</a:t>
          </a:r>
        </a:p>
      </dgm:t>
    </dgm:pt>
    <dgm:pt modelId="{33E11F74-DAFF-4673-86A3-18E16125A850}" type="parTrans" cxnId="{4743418C-4174-4F17-814B-57CFB81977D2}">
      <dgm:prSet/>
      <dgm:spPr/>
      <dgm:t>
        <a:bodyPr/>
        <a:lstStyle/>
        <a:p>
          <a:endParaRPr lang="en-US"/>
        </a:p>
      </dgm:t>
    </dgm:pt>
    <dgm:pt modelId="{D69630C2-B7DC-403C-992F-B00E2989F0EF}" type="sibTrans" cxnId="{4743418C-4174-4F17-814B-57CFB81977D2}">
      <dgm:prSet/>
      <dgm:spPr/>
      <dgm:t>
        <a:bodyPr/>
        <a:lstStyle/>
        <a:p>
          <a:endParaRPr lang="en-US"/>
        </a:p>
      </dgm:t>
    </dgm:pt>
    <dgm:pt modelId="{C22B4C96-DEFB-43F3-B14D-4B101CB64A95}">
      <dgm:prSet/>
      <dgm:spPr/>
      <dgm:t>
        <a:bodyPr/>
        <a:lstStyle/>
        <a:p>
          <a:r>
            <a:rPr lang="en-US"/>
            <a:t>Site Funding Stream</a:t>
          </a:r>
        </a:p>
      </dgm:t>
    </dgm:pt>
    <dgm:pt modelId="{44CCD6FF-6618-4C08-B99B-75ECF51F0DAA}" type="parTrans" cxnId="{DDAC4CDE-CB79-4188-884A-B7DFC2EFF1AC}">
      <dgm:prSet/>
      <dgm:spPr/>
      <dgm:t>
        <a:bodyPr/>
        <a:lstStyle/>
        <a:p>
          <a:endParaRPr lang="en-US"/>
        </a:p>
      </dgm:t>
    </dgm:pt>
    <dgm:pt modelId="{E3A80DE5-9B2B-4ED7-9E32-BC8C5A94334C}" type="sibTrans" cxnId="{DDAC4CDE-CB79-4188-884A-B7DFC2EFF1AC}">
      <dgm:prSet/>
      <dgm:spPr/>
      <dgm:t>
        <a:bodyPr/>
        <a:lstStyle/>
        <a:p>
          <a:endParaRPr lang="en-US"/>
        </a:p>
      </dgm:t>
    </dgm:pt>
    <dgm:pt modelId="{4CD057F6-9D16-427F-9BC6-A3D7E4AD4E29}">
      <dgm:prSet/>
      <dgm:spPr/>
      <dgm:t>
        <a:bodyPr/>
        <a:lstStyle/>
        <a:p>
          <a:r>
            <a:rPr lang="en-US"/>
            <a:t>Continued Support to the Capstone Team</a:t>
          </a:r>
        </a:p>
      </dgm:t>
    </dgm:pt>
    <dgm:pt modelId="{D7F97B5E-2813-4EF7-9C28-E53071FAA9F1}" type="parTrans" cxnId="{1D3D149F-C26E-46BA-8758-D5B16E0D8E65}">
      <dgm:prSet/>
      <dgm:spPr/>
      <dgm:t>
        <a:bodyPr/>
        <a:lstStyle/>
        <a:p>
          <a:endParaRPr lang="en-US"/>
        </a:p>
      </dgm:t>
    </dgm:pt>
    <dgm:pt modelId="{AC32BC35-1E0F-46A5-8799-8B601593FC60}" type="sibTrans" cxnId="{1D3D149F-C26E-46BA-8758-D5B16E0D8E65}">
      <dgm:prSet/>
      <dgm:spPr/>
      <dgm:t>
        <a:bodyPr/>
        <a:lstStyle/>
        <a:p>
          <a:endParaRPr lang="en-US"/>
        </a:p>
      </dgm:t>
    </dgm:pt>
    <dgm:pt modelId="{8E5D77B5-C19B-4BA2-809B-C1351D5CA781}">
      <dgm:prSet/>
      <dgm:spPr/>
      <dgm:t>
        <a:bodyPr/>
        <a:lstStyle/>
        <a:p>
          <a:pPr>
            <a:defRPr b="1"/>
          </a:pPr>
          <a:r>
            <a:rPr lang="en-US"/>
            <a:t>Current NPOI Opto-Mechanical Group</a:t>
          </a:r>
        </a:p>
      </dgm:t>
    </dgm:pt>
    <dgm:pt modelId="{9D95A319-82E6-4734-BAC9-6E96121740EA}" type="parTrans" cxnId="{A0B1DD11-896B-4566-AA0D-8E23B3B0179F}">
      <dgm:prSet/>
      <dgm:spPr/>
      <dgm:t>
        <a:bodyPr/>
        <a:lstStyle/>
        <a:p>
          <a:endParaRPr lang="en-US"/>
        </a:p>
      </dgm:t>
    </dgm:pt>
    <dgm:pt modelId="{873044F9-6E59-4743-A3DB-13B0152010E7}" type="sibTrans" cxnId="{A0B1DD11-896B-4566-AA0D-8E23B3B0179F}">
      <dgm:prSet/>
      <dgm:spPr/>
      <dgm:t>
        <a:bodyPr/>
        <a:lstStyle/>
        <a:p>
          <a:endParaRPr lang="en-US"/>
        </a:p>
      </dgm:t>
    </dgm:pt>
    <dgm:pt modelId="{584D9576-8BF3-4B5E-960C-CD7200D5DEA3}">
      <dgm:prSet/>
      <dgm:spPr/>
      <dgm:t>
        <a:bodyPr/>
        <a:lstStyle/>
        <a:p>
          <a:r>
            <a:rPr lang="en-US"/>
            <a:t>Valuable Current System Needs Input</a:t>
          </a:r>
        </a:p>
      </dgm:t>
    </dgm:pt>
    <dgm:pt modelId="{BE4F988D-99FC-40A5-9DEF-231AD215502C}" type="parTrans" cxnId="{A017A253-8D3C-4F6C-AF32-2D202714C9D3}">
      <dgm:prSet/>
      <dgm:spPr/>
      <dgm:t>
        <a:bodyPr/>
        <a:lstStyle/>
        <a:p>
          <a:endParaRPr lang="en-US"/>
        </a:p>
      </dgm:t>
    </dgm:pt>
    <dgm:pt modelId="{EDB67B5C-B6A6-4E77-A049-60B50D43BDF6}" type="sibTrans" cxnId="{A017A253-8D3C-4F6C-AF32-2D202714C9D3}">
      <dgm:prSet/>
      <dgm:spPr/>
      <dgm:t>
        <a:bodyPr/>
        <a:lstStyle/>
        <a:p>
          <a:endParaRPr lang="en-US"/>
        </a:p>
      </dgm:t>
    </dgm:pt>
    <dgm:pt modelId="{F9CECFC3-98C5-4BCA-9AF6-BD5CCCBB9727}">
      <dgm:prSet/>
      <dgm:spPr/>
      <dgm:t>
        <a:bodyPr/>
        <a:lstStyle/>
        <a:p>
          <a:r>
            <a:rPr lang="en-US"/>
            <a:t>Valuable Design Review Input</a:t>
          </a:r>
        </a:p>
      </dgm:t>
    </dgm:pt>
    <dgm:pt modelId="{DB328392-C29B-4737-A5FD-584652D8A833}" type="parTrans" cxnId="{7B8F7B58-764A-420F-B036-E0BFA75742E8}">
      <dgm:prSet/>
      <dgm:spPr/>
      <dgm:t>
        <a:bodyPr/>
        <a:lstStyle/>
        <a:p>
          <a:endParaRPr lang="en-US"/>
        </a:p>
      </dgm:t>
    </dgm:pt>
    <dgm:pt modelId="{76674EA7-E5B2-4212-9135-1920BC124E2B}" type="sibTrans" cxnId="{7B8F7B58-764A-420F-B036-E0BFA75742E8}">
      <dgm:prSet/>
      <dgm:spPr/>
      <dgm:t>
        <a:bodyPr/>
        <a:lstStyle/>
        <a:p>
          <a:endParaRPr lang="en-US"/>
        </a:p>
      </dgm:t>
    </dgm:pt>
    <dgm:pt modelId="{ADFF52A7-57AC-4E34-A5A8-2C102BCDA38D}">
      <dgm:prSet/>
      <dgm:spPr/>
      <dgm:t>
        <a:bodyPr/>
        <a:lstStyle/>
        <a:p>
          <a:r>
            <a:rPr lang="en-US"/>
            <a:t>Valuable Engineering Calculation Support</a:t>
          </a:r>
        </a:p>
      </dgm:t>
    </dgm:pt>
    <dgm:pt modelId="{95D92700-024E-424C-B003-CBAA73B9B756}" type="parTrans" cxnId="{2B8286B3-98AD-46D3-AEA6-A0ED20B383BC}">
      <dgm:prSet/>
      <dgm:spPr/>
      <dgm:t>
        <a:bodyPr/>
        <a:lstStyle/>
        <a:p>
          <a:endParaRPr lang="en-US"/>
        </a:p>
      </dgm:t>
    </dgm:pt>
    <dgm:pt modelId="{F66D9C0D-F489-43D1-8713-B941121A2AFF}" type="sibTrans" cxnId="{2B8286B3-98AD-46D3-AEA6-A0ED20B383BC}">
      <dgm:prSet/>
      <dgm:spPr/>
      <dgm:t>
        <a:bodyPr/>
        <a:lstStyle/>
        <a:p>
          <a:endParaRPr lang="en-US"/>
        </a:p>
      </dgm:t>
    </dgm:pt>
    <dgm:pt modelId="{0271DC01-B28D-4E24-8461-D83D4B50EFBC}" type="pres">
      <dgm:prSet presAssocID="{51DBF0B0-6F38-4A27-AA44-1DD33B86BA55}" presName="linear" presStyleCnt="0">
        <dgm:presLayoutVars>
          <dgm:dir/>
          <dgm:animLvl val="lvl"/>
          <dgm:resizeHandles val="exact"/>
        </dgm:presLayoutVars>
      </dgm:prSet>
      <dgm:spPr/>
    </dgm:pt>
    <dgm:pt modelId="{9D89CFE6-C62A-4CC8-88C6-183D55707E33}" type="pres">
      <dgm:prSet presAssocID="{B5BC194C-1E1F-4C82-8C4E-4529503E6640}" presName="parentLin" presStyleCnt="0"/>
      <dgm:spPr/>
    </dgm:pt>
    <dgm:pt modelId="{990BF7B4-F864-4E1D-B761-F5A2A2648917}" type="pres">
      <dgm:prSet presAssocID="{B5BC194C-1E1F-4C82-8C4E-4529503E6640}" presName="parentLeftMargin" presStyleLbl="node1" presStyleIdx="0" presStyleCnt="3"/>
      <dgm:spPr/>
    </dgm:pt>
    <dgm:pt modelId="{69C1798C-23AA-4B25-8C38-F2103DA02350}" type="pres">
      <dgm:prSet presAssocID="{B5BC194C-1E1F-4C82-8C4E-4529503E664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A313238-8EAF-4410-A60E-AD61DA59AEBE}" type="pres">
      <dgm:prSet presAssocID="{B5BC194C-1E1F-4C82-8C4E-4529503E6640}" presName="negativeSpace" presStyleCnt="0"/>
      <dgm:spPr/>
    </dgm:pt>
    <dgm:pt modelId="{2A09550C-B6F6-4969-9DCF-8BB1758D2D68}" type="pres">
      <dgm:prSet presAssocID="{B5BC194C-1E1F-4C82-8C4E-4529503E6640}" presName="childText" presStyleLbl="conFgAcc1" presStyleIdx="0" presStyleCnt="3">
        <dgm:presLayoutVars>
          <dgm:bulletEnabled val="1"/>
        </dgm:presLayoutVars>
      </dgm:prSet>
      <dgm:spPr/>
    </dgm:pt>
    <dgm:pt modelId="{2D7A8EEC-C3D0-4E73-8DC5-31C9F25EFA7C}" type="pres">
      <dgm:prSet presAssocID="{DA287313-E240-4C1E-8FEC-FF0C12E62F3D}" presName="spaceBetweenRectangles" presStyleCnt="0"/>
      <dgm:spPr/>
    </dgm:pt>
    <dgm:pt modelId="{E500F94C-6831-4332-8421-D472F5EB6FD2}" type="pres">
      <dgm:prSet presAssocID="{D1327B26-2B9B-42CC-ACD3-3AE1EA3C772B}" presName="parentLin" presStyleCnt="0"/>
      <dgm:spPr/>
    </dgm:pt>
    <dgm:pt modelId="{426836D8-37D5-4199-A8F4-2A68298F67F7}" type="pres">
      <dgm:prSet presAssocID="{D1327B26-2B9B-42CC-ACD3-3AE1EA3C772B}" presName="parentLeftMargin" presStyleLbl="node1" presStyleIdx="0" presStyleCnt="3"/>
      <dgm:spPr/>
    </dgm:pt>
    <dgm:pt modelId="{C0029D00-890E-4788-8DF3-BD76F4DA6B73}" type="pres">
      <dgm:prSet presAssocID="{D1327B26-2B9B-42CC-ACD3-3AE1EA3C772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C343798-F876-413F-A690-D5A202EA3D26}" type="pres">
      <dgm:prSet presAssocID="{D1327B26-2B9B-42CC-ACD3-3AE1EA3C772B}" presName="negativeSpace" presStyleCnt="0"/>
      <dgm:spPr/>
    </dgm:pt>
    <dgm:pt modelId="{88CDC444-6A92-4BA2-9C6E-77CA171520B1}" type="pres">
      <dgm:prSet presAssocID="{D1327B26-2B9B-42CC-ACD3-3AE1EA3C772B}" presName="childText" presStyleLbl="conFgAcc1" presStyleIdx="1" presStyleCnt="3">
        <dgm:presLayoutVars>
          <dgm:bulletEnabled val="1"/>
        </dgm:presLayoutVars>
      </dgm:prSet>
      <dgm:spPr/>
    </dgm:pt>
    <dgm:pt modelId="{AF8E018B-A1FE-4645-8B75-6FD6C0BFA8CE}" type="pres">
      <dgm:prSet presAssocID="{D69630C2-B7DC-403C-992F-B00E2989F0EF}" presName="spaceBetweenRectangles" presStyleCnt="0"/>
      <dgm:spPr/>
    </dgm:pt>
    <dgm:pt modelId="{CDB07898-38BE-48F2-B8EA-B099A2D53DFA}" type="pres">
      <dgm:prSet presAssocID="{8E5D77B5-C19B-4BA2-809B-C1351D5CA781}" presName="parentLin" presStyleCnt="0"/>
      <dgm:spPr/>
    </dgm:pt>
    <dgm:pt modelId="{51577246-3A1D-4AF6-B676-E2D36C07A2AA}" type="pres">
      <dgm:prSet presAssocID="{8E5D77B5-C19B-4BA2-809B-C1351D5CA781}" presName="parentLeftMargin" presStyleLbl="node1" presStyleIdx="1" presStyleCnt="3"/>
      <dgm:spPr/>
    </dgm:pt>
    <dgm:pt modelId="{FF16E87C-D54F-4EE9-B7AC-904C46B4F9EB}" type="pres">
      <dgm:prSet presAssocID="{8E5D77B5-C19B-4BA2-809B-C1351D5CA78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948E37E-8E1D-4A7C-99C4-33124852B969}" type="pres">
      <dgm:prSet presAssocID="{8E5D77B5-C19B-4BA2-809B-C1351D5CA781}" presName="negativeSpace" presStyleCnt="0"/>
      <dgm:spPr/>
    </dgm:pt>
    <dgm:pt modelId="{848EEE06-F579-4C7B-B4E0-9BEEFA6BB4DD}" type="pres">
      <dgm:prSet presAssocID="{8E5D77B5-C19B-4BA2-809B-C1351D5CA78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AABEF05-8429-4FF0-B6E6-7E3A19D8325B}" type="presOf" srcId="{F9CECFC3-98C5-4BCA-9AF6-BD5CCCBB9727}" destId="{848EEE06-F579-4C7B-B4E0-9BEEFA6BB4DD}" srcOrd="0" destOrd="1" presId="urn:microsoft.com/office/officeart/2005/8/layout/list1"/>
    <dgm:cxn modelId="{8E290F0C-124C-428D-BDFD-AEF845362128}" type="presOf" srcId="{77A52962-AAB9-44FA-8718-A494E0425C41}" destId="{2A09550C-B6F6-4969-9DCF-8BB1758D2D68}" srcOrd="0" destOrd="0" presId="urn:microsoft.com/office/officeart/2005/8/layout/list1"/>
    <dgm:cxn modelId="{A0B1DD11-896B-4566-AA0D-8E23B3B0179F}" srcId="{51DBF0B0-6F38-4A27-AA44-1DD33B86BA55}" destId="{8E5D77B5-C19B-4BA2-809B-C1351D5CA781}" srcOrd="2" destOrd="0" parTransId="{9D95A319-82E6-4734-BAC9-6E96121740EA}" sibTransId="{873044F9-6E59-4743-A3DB-13B0152010E7}"/>
    <dgm:cxn modelId="{1D29E513-D3C0-46E7-95FE-08F0514D6DC6}" type="presOf" srcId="{ADFF52A7-57AC-4E34-A5A8-2C102BCDA38D}" destId="{848EEE06-F579-4C7B-B4E0-9BEEFA6BB4DD}" srcOrd="0" destOrd="2" presId="urn:microsoft.com/office/officeart/2005/8/layout/list1"/>
    <dgm:cxn modelId="{A3DFDA23-F58A-4812-B748-184078FE1E51}" type="presOf" srcId="{D1327B26-2B9B-42CC-ACD3-3AE1EA3C772B}" destId="{C0029D00-890E-4788-8DF3-BD76F4DA6B73}" srcOrd="1" destOrd="0" presId="urn:microsoft.com/office/officeart/2005/8/layout/list1"/>
    <dgm:cxn modelId="{08066327-0D1A-4B1C-94E9-1A6CBFF5EDC2}" type="presOf" srcId="{C22B4C96-DEFB-43F3-B14D-4B101CB64A95}" destId="{88CDC444-6A92-4BA2-9C6E-77CA171520B1}" srcOrd="0" destOrd="0" presId="urn:microsoft.com/office/officeart/2005/8/layout/list1"/>
    <dgm:cxn modelId="{373A3A68-9AC1-41BF-8919-D19DC6C50E47}" srcId="{B5BC194C-1E1F-4C82-8C4E-4529503E6640}" destId="{77A52962-AAB9-44FA-8718-A494E0425C41}" srcOrd="0" destOrd="0" parTransId="{65660F98-A3CC-4ABA-BCDF-7AB1EE9537C9}" sibTransId="{93209722-F15F-4A22-97BD-87D7A535E418}"/>
    <dgm:cxn modelId="{A017A253-8D3C-4F6C-AF32-2D202714C9D3}" srcId="{8E5D77B5-C19B-4BA2-809B-C1351D5CA781}" destId="{584D9576-8BF3-4B5E-960C-CD7200D5DEA3}" srcOrd="0" destOrd="0" parTransId="{BE4F988D-99FC-40A5-9DEF-231AD215502C}" sibTransId="{EDB67B5C-B6A6-4E77-A049-60B50D43BDF6}"/>
    <dgm:cxn modelId="{7B8F7B58-764A-420F-B036-E0BFA75742E8}" srcId="{8E5D77B5-C19B-4BA2-809B-C1351D5CA781}" destId="{F9CECFC3-98C5-4BCA-9AF6-BD5CCCBB9727}" srcOrd="1" destOrd="0" parTransId="{DB328392-C29B-4737-A5FD-584652D8A833}" sibTransId="{76674EA7-E5B2-4212-9135-1920BC124E2B}"/>
    <dgm:cxn modelId="{AC19F858-2681-485A-A9EB-636786267D8C}" type="presOf" srcId="{51DBF0B0-6F38-4A27-AA44-1DD33B86BA55}" destId="{0271DC01-B28D-4E24-8461-D83D4B50EFBC}" srcOrd="0" destOrd="0" presId="urn:microsoft.com/office/officeart/2005/8/layout/list1"/>
    <dgm:cxn modelId="{7B51528A-4B07-47A6-9739-CFDDF268AFB3}" type="presOf" srcId="{8E5D77B5-C19B-4BA2-809B-C1351D5CA781}" destId="{51577246-3A1D-4AF6-B676-E2D36C07A2AA}" srcOrd="0" destOrd="0" presId="urn:microsoft.com/office/officeart/2005/8/layout/list1"/>
    <dgm:cxn modelId="{445AA38A-1BDC-4A8E-BA43-24F72A8CD975}" type="presOf" srcId="{B5BC194C-1E1F-4C82-8C4E-4529503E6640}" destId="{990BF7B4-F864-4E1D-B761-F5A2A2648917}" srcOrd="0" destOrd="0" presId="urn:microsoft.com/office/officeart/2005/8/layout/list1"/>
    <dgm:cxn modelId="{4743418C-4174-4F17-814B-57CFB81977D2}" srcId="{51DBF0B0-6F38-4A27-AA44-1DD33B86BA55}" destId="{D1327B26-2B9B-42CC-ACD3-3AE1EA3C772B}" srcOrd="1" destOrd="0" parTransId="{33E11F74-DAFF-4673-86A3-18E16125A850}" sibTransId="{D69630C2-B7DC-403C-992F-B00E2989F0EF}"/>
    <dgm:cxn modelId="{E049DD9B-6FFD-4626-90A2-BB857E77E42A}" type="presOf" srcId="{B5BC194C-1E1F-4C82-8C4E-4529503E6640}" destId="{69C1798C-23AA-4B25-8C38-F2103DA02350}" srcOrd="1" destOrd="0" presId="urn:microsoft.com/office/officeart/2005/8/layout/list1"/>
    <dgm:cxn modelId="{1D3D149F-C26E-46BA-8758-D5B16E0D8E65}" srcId="{D1327B26-2B9B-42CC-ACD3-3AE1EA3C772B}" destId="{4CD057F6-9D16-427F-9BC6-A3D7E4AD4E29}" srcOrd="1" destOrd="0" parTransId="{D7F97B5E-2813-4EF7-9C28-E53071FAA9F1}" sibTransId="{AC32BC35-1E0F-46A5-8799-8B601593FC60}"/>
    <dgm:cxn modelId="{B4C26AA4-8CCC-4895-968C-5079D4E126FC}" type="presOf" srcId="{4CD057F6-9D16-427F-9BC6-A3D7E4AD4E29}" destId="{88CDC444-6A92-4BA2-9C6E-77CA171520B1}" srcOrd="0" destOrd="1" presId="urn:microsoft.com/office/officeart/2005/8/layout/list1"/>
    <dgm:cxn modelId="{5B19A4A7-B758-4C81-B3D9-36A264DF323E}" srcId="{51DBF0B0-6F38-4A27-AA44-1DD33B86BA55}" destId="{B5BC194C-1E1F-4C82-8C4E-4529503E6640}" srcOrd="0" destOrd="0" parTransId="{EFF62F9D-A22D-4413-8A72-EC3F759FA686}" sibTransId="{DA287313-E240-4C1E-8FEC-FF0C12E62F3D}"/>
    <dgm:cxn modelId="{F4093EB3-CCDF-4307-9BEC-AC0DDB764D95}" type="presOf" srcId="{8E5D77B5-C19B-4BA2-809B-C1351D5CA781}" destId="{FF16E87C-D54F-4EE9-B7AC-904C46B4F9EB}" srcOrd="1" destOrd="0" presId="urn:microsoft.com/office/officeart/2005/8/layout/list1"/>
    <dgm:cxn modelId="{2B8286B3-98AD-46D3-AEA6-A0ED20B383BC}" srcId="{8E5D77B5-C19B-4BA2-809B-C1351D5CA781}" destId="{ADFF52A7-57AC-4E34-A5A8-2C102BCDA38D}" srcOrd="2" destOrd="0" parTransId="{95D92700-024E-424C-B003-CBAA73B9B756}" sibTransId="{F66D9C0D-F489-43D1-8713-B941121A2AFF}"/>
    <dgm:cxn modelId="{9E25E0C6-0203-48D5-8574-10E736669D4E}" srcId="{B5BC194C-1E1F-4C82-8C4E-4529503E6640}" destId="{12401992-8F79-43F0-BAC8-CB1DB953F5F4}" srcOrd="1" destOrd="0" parTransId="{C2ED417B-792A-4013-9400-649E438CA1A0}" sibTransId="{448204F9-6E52-4C5C-89EE-CBB43D97EA43}"/>
    <dgm:cxn modelId="{DDAC4CDE-CB79-4188-884A-B7DFC2EFF1AC}" srcId="{D1327B26-2B9B-42CC-ACD3-3AE1EA3C772B}" destId="{C22B4C96-DEFB-43F3-B14D-4B101CB64A95}" srcOrd="0" destOrd="0" parTransId="{44CCD6FF-6618-4C08-B99B-75ECF51F0DAA}" sibTransId="{E3A80DE5-9B2B-4ED7-9E32-BC8C5A94334C}"/>
    <dgm:cxn modelId="{879815EA-286E-443E-9485-0E28FA70CA5F}" type="presOf" srcId="{D1327B26-2B9B-42CC-ACD3-3AE1EA3C772B}" destId="{426836D8-37D5-4199-A8F4-2A68298F67F7}" srcOrd="0" destOrd="0" presId="urn:microsoft.com/office/officeart/2005/8/layout/list1"/>
    <dgm:cxn modelId="{FC975FEE-D332-42BC-9592-4A1E0AFCEAF0}" type="presOf" srcId="{12401992-8F79-43F0-BAC8-CB1DB953F5F4}" destId="{2A09550C-B6F6-4969-9DCF-8BB1758D2D68}" srcOrd="0" destOrd="1" presId="urn:microsoft.com/office/officeart/2005/8/layout/list1"/>
    <dgm:cxn modelId="{EE2352FF-6AA4-427F-9BD1-5BFCFF1B27D6}" type="presOf" srcId="{584D9576-8BF3-4B5E-960C-CD7200D5DEA3}" destId="{848EEE06-F579-4C7B-B4E0-9BEEFA6BB4DD}" srcOrd="0" destOrd="0" presId="urn:microsoft.com/office/officeart/2005/8/layout/list1"/>
    <dgm:cxn modelId="{4B081B5C-AB9E-4160-80A6-F181F29D0615}" type="presParOf" srcId="{0271DC01-B28D-4E24-8461-D83D4B50EFBC}" destId="{9D89CFE6-C62A-4CC8-88C6-183D55707E33}" srcOrd="0" destOrd="0" presId="urn:microsoft.com/office/officeart/2005/8/layout/list1"/>
    <dgm:cxn modelId="{7A776C84-D807-4FDA-AF44-141111A71B36}" type="presParOf" srcId="{9D89CFE6-C62A-4CC8-88C6-183D55707E33}" destId="{990BF7B4-F864-4E1D-B761-F5A2A2648917}" srcOrd="0" destOrd="0" presId="urn:microsoft.com/office/officeart/2005/8/layout/list1"/>
    <dgm:cxn modelId="{144E925F-4BCF-403A-8327-B1FDCEF84469}" type="presParOf" srcId="{9D89CFE6-C62A-4CC8-88C6-183D55707E33}" destId="{69C1798C-23AA-4B25-8C38-F2103DA02350}" srcOrd="1" destOrd="0" presId="urn:microsoft.com/office/officeart/2005/8/layout/list1"/>
    <dgm:cxn modelId="{2D6B552F-3D86-4BF4-B04F-72A88A3A8CC4}" type="presParOf" srcId="{0271DC01-B28D-4E24-8461-D83D4B50EFBC}" destId="{FA313238-8EAF-4410-A60E-AD61DA59AEBE}" srcOrd="1" destOrd="0" presId="urn:microsoft.com/office/officeart/2005/8/layout/list1"/>
    <dgm:cxn modelId="{05BDED40-9754-4298-8F2A-941634D90FB8}" type="presParOf" srcId="{0271DC01-B28D-4E24-8461-D83D4B50EFBC}" destId="{2A09550C-B6F6-4969-9DCF-8BB1758D2D68}" srcOrd="2" destOrd="0" presId="urn:microsoft.com/office/officeart/2005/8/layout/list1"/>
    <dgm:cxn modelId="{5DE4120E-7FE6-4C45-9F6B-37C3DDF1B115}" type="presParOf" srcId="{0271DC01-B28D-4E24-8461-D83D4B50EFBC}" destId="{2D7A8EEC-C3D0-4E73-8DC5-31C9F25EFA7C}" srcOrd="3" destOrd="0" presId="urn:microsoft.com/office/officeart/2005/8/layout/list1"/>
    <dgm:cxn modelId="{88FF459C-E8D1-405D-91CC-3773A0C60F2E}" type="presParOf" srcId="{0271DC01-B28D-4E24-8461-D83D4B50EFBC}" destId="{E500F94C-6831-4332-8421-D472F5EB6FD2}" srcOrd="4" destOrd="0" presId="urn:microsoft.com/office/officeart/2005/8/layout/list1"/>
    <dgm:cxn modelId="{C6D20B23-DA79-4EB8-B9B1-3A3D40879375}" type="presParOf" srcId="{E500F94C-6831-4332-8421-D472F5EB6FD2}" destId="{426836D8-37D5-4199-A8F4-2A68298F67F7}" srcOrd="0" destOrd="0" presId="urn:microsoft.com/office/officeart/2005/8/layout/list1"/>
    <dgm:cxn modelId="{CEAD6612-FC40-467E-82DF-C5BDFD90EE4D}" type="presParOf" srcId="{E500F94C-6831-4332-8421-D472F5EB6FD2}" destId="{C0029D00-890E-4788-8DF3-BD76F4DA6B73}" srcOrd="1" destOrd="0" presId="urn:microsoft.com/office/officeart/2005/8/layout/list1"/>
    <dgm:cxn modelId="{360E66FE-93B4-4B60-83D4-5CB7E9EE293F}" type="presParOf" srcId="{0271DC01-B28D-4E24-8461-D83D4B50EFBC}" destId="{4C343798-F876-413F-A690-D5A202EA3D26}" srcOrd="5" destOrd="0" presId="urn:microsoft.com/office/officeart/2005/8/layout/list1"/>
    <dgm:cxn modelId="{C4F6A905-D607-43BB-9D7F-DD6669E6EBCA}" type="presParOf" srcId="{0271DC01-B28D-4E24-8461-D83D4B50EFBC}" destId="{88CDC444-6A92-4BA2-9C6E-77CA171520B1}" srcOrd="6" destOrd="0" presId="urn:microsoft.com/office/officeart/2005/8/layout/list1"/>
    <dgm:cxn modelId="{FCA82B90-DCEE-4066-A190-736404E60642}" type="presParOf" srcId="{0271DC01-B28D-4E24-8461-D83D4B50EFBC}" destId="{AF8E018B-A1FE-4645-8B75-6FD6C0BFA8CE}" srcOrd="7" destOrd="0" presId="urn:microsoft.com/office/officeart/2005/8/layout/list1"/>
    <dgm:cxn modelId="{0058F05B-F228-4AD2-A39A-27F373D20881}" type="presParOf" srcId="{0271DC01-B28D-4E24-8461-D83D4B50EFBC}" destId="{CDB07898-38BE-48F2-B8EA-B099A2D53DFA}" srcOrd="8" destOrd="0" presId="urn:microsoft.com/office/officeart/2005/8/layout/list1"/>
    <dgm:cxn modelId="{42036A3B-9DDB-4D43-BB01-BFB00ADB0877}" type="presParOf" srcId="{CDB07898-38BE-48F2-B8EA-B099A2D53DFA}" destId="{51577246-3A1D-4AF6-B676-E2D36C07A2AA}" srcOrd="0" destOrd="0" presId="urn:microsoft.com/office/officeart/2005/8/layout/list1"/>
    <dgm:cxn modelId="{EEEC9276-0028-4A0F-8F7D-E361C063A3DC}" type="presParOf" srcId="{CDB07898-38BE-48F2-B8EA-B099A2D53DFA}" destId="{FF16E87C-D54F-4EE9-B7AC-904C46B4F9EB}" srcOrd="1" destOrd="0" presId="urn:microsoft.com/office/officeart/2005/8/layout/list1"/>
    <dgm:cxn modelId="{F83C9E5F-209A-4949-9C70-A12E15A77D94}" type="presParOf" srcId="{0271DC01-B28D-4E24-8461-D83D4B50EFBC}" destId="{0948E37E-8E1D-4A7C-99C4-33124852B969}" srcOrd="9" destOrd="0" presId="urn:microsoft.com/office/officeart/2005/8/layout/list1"/>
    <dgm:cxn modelId="{7AD796D2-F383-4B49-B398-2E04030BF4AE}" type="presParOf" srcId="{0271DC01-B28D-4E24-8461-D83D4B50EFBC}" destId="{848EEE06-F579-4C7B-B4E0-9BEEFA6BB4D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9550C-B6F6-4969-9DCF-8BB1758D2D68}">
      <dsp:nvSpPr>
        <dsp:cNvPr id="0" name=""/>
        <dsp:cNvSpPr/>
      </dsp:nvSpPr>
      <dsp:spPr>
        <a:xfrm>
          <a:off x="0" y="482115"/>
          <a:ext cx="6900512" cy="122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437388" rIns="53555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Project Client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Valuable Engineering Calculation Support</a:t>
          </a:r>
        </a:p>
      </dsp:txBody>
      <dsp:txXfrm>
        <a:off x="0" y="482115"/>
        <a:ext cx="6900512" cy="1223775"/>
      </dsp:txXfrm>
    </dsp:sp>
    <dsp:sp modelId="{69C1798C-23AA-4B25-8C38-F2103DA02350}">
      <dsp:nvSpPr>
        <dsp:cNvPr id="0" name=""/>
        <dsp:cNvSpPr/>
      </dsp:nvSpPr>
      <dsp:spPr>
        <a:xfrm>
          <a:off x="345025" y="172155"/>
          <a:ext cx="4830358" cy="619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/>
            <a:t>Jim Clark – Director and Chief Engineer</a:t>
          </a:r>
        </a:p>
      </dsp:txBody>
      <dsp:txXfrm>
        <a:off x="375287" y="202417"/>
        <a:ext cx="4769834" cy="559396"/>
      </dsp:txXfrm>
    </dsp:sp>
    <dsp:sp modelId="{88CDC444-6A92-4BA2-9C6E-77CA171520B1}">
      <dsp:nvSpPr>
        <dsp:cNvPr id="0" name=""/>
        <dsp:cNvSpPr/>
      </dsp:nvSpPr>
      <dsp:spPr>
        <a:xfrm>
          <a:off x="0" y="2129250"/>
          <a:ext cx="6900512" cy="122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437388" rIns="53555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Site Funding Stream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Continued Support to the Capstone Team</a:t>
          </a:r>
        </a:p>
      </dsp:txBody>
      <dsp:txXfrm>
        <a:off x="0" y="2129250"/>
        <a:ext cx="6900512" cy="1223775"/>
      </dsp:txXfrm>
    </dsp:sp>
    <dsp:sp modelId="{C0029D00-890E-4788-8DF3-BD76F4DA6B73}">
      <dsp:nvSpPr>
        <dsp:cNvPr id="0" name=""/>
        <dsp:cNvSpPr/>
      </dsp:nvSpPr>
      <dsp:spPr>
        <a:xfrm>
          <a:off x="345025" y="1819290"/>
          <a:ext cx="4830358" cy="61992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/>
            <a:t>The Naval Research Laboratory</a:t>
          </a:r>
        </a:p>
      </dsp:txBody>
      <dsp:txXfrm>
        <a:off x="375287" y="1849552"/>
        <a:ext cx="4769834" cy="559396"/>
      </dsp:txXfrm>
    </dsp:sp>
    <dsp:sp modelId="{848EEE06-F579-4C7B-B4E0-9BEEFA6BB4DD}">
      <dsp:nvSpPr>
        <dsp:cNvPr id="0" name=""/>
        <dsp:cNvSpPr/>
      </dsp:nvSpPr>
      <dsp:spPr>
        <a:xfrm>
          <a:off x="0" y="3776385"/>
          <a:ext cx="6900512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437388" rIns="53555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Valuable Current System Needs Input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Valuable Design Review Input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Valuable Engineering Calculation Support</a:t>
          </a:r>
        </a:p>
      </dsp:txBody>
      <dsp:txXfrm>
        <a:off x="0" y="3776385"/>
        <a:ext cx="6900512" cy="1587600"/>
      </dsp:txXfrm>
    </dsp:sp>
    <dsp:sp modelId="{FF16E87C-D54F-4EE9-B7AC-904C46B4F9EB}">
      <dsp:nvSpPr>
        <dsp:cNvPr id="0" name=""/>
        <dsp:cNvSpPr/>
      </dsp:nvSpPr>
      <dsp:spPr>
        <a:xfrm>
          <a:off x="345025" y="3466425"/>
          <a:ext cx="4830358" cy="6199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/>
            <a:t>Current NPOI Opto-Mechanical Group</a:t>
          </a:r>
        </a:p>
      </dsp:txBody>
      <dsp:txXfrm>
        <a:off x="375287" y="3496687"/>
        <a:ext cx="4769834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55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7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3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43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9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4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52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8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03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38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6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9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8" name="Rectangle 207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36416-CC26-DE3B-2A60-551A89A46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400" b="1"/>
              <a:t>P5-NPOI: The</a:t>
            </a:r>
            <a:r>
              <a:rPr lang="en-US" sz="3400" b="1" kern="1200">
                <a:latin typeface="+mj-lt"/>
                <a:ea typeface="+mj-ea"/>
                <a:cs typeface="+mj-cs"/>
              </a:rPr>
              <a:t> Fast Delay Line Vacuum Interface System</a:t>
            </a:r>
          </a:p>
        </p:txBody>
      </p:sp>
      <p:sp>
        <p:nvSpPr>
          <p:cNvPr id="2080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DD5CD-4647-C6E1-57A1-379EF526F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531" y="2660904"/>
            <a:ext cx="5499020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/>
              <a:t>Client: Jim Clark, Director and Chief Engineer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/>
              <a:t>P5 Team Members:</a:t>
            </a:r>
            <a:endParaRPr lang="en-US" sz="22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/>
              <a:t>Dustin Haines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/>
              <a:t>Bradley Kingsley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/>
              <a:t>Trung Son Nguyen</a:t>
            </a:r>
            <a:endParaRPr lang="en-US" sz="2200"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204D81-F274-D659-457A-F7F38451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2436" y="2091553"/>
            <a:ext cx="5458968" cy="267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16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74" name="Rectangle 1027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AC4F2-B21B-CE09-D398-5756F927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12" y="640080"/>
            <a:ext cx="4265361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Front Seal Plate Design</a:t>
            </a:r>
          </a:p>
        </p:txBody>
      </p:sp>
      <p:sp>
        <p:nvSpPr>
          <p:cNvPr id="10276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CFD89-09B7-31FB-3785-85B3E1745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99" y="2540588"/>
            <a:ext cx="4818888" cy="35478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Front seal plate weight = 34.2 pounds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Maximum deflection = -0.0037 inch</a:t>
            </a:r>
            <a:endParaRPr lang="en-US" sz="2000" dirty="0">
              <a:cs typeface="Calibri"/>
            </a:endParaRPr>
          </a:p>
          <a:p>
            <a:pPr lvl="1"/>
            <a:r>
              <a:rPr lang="en-US" sz="2000" dirty="0"/>
              <a:t>Finite element simulation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Adjustable front snoot plate attachment</a:t>
            </a:r>
            <a:endParaRPr lang="en-US" sz="2000" dirty="0">
              <a:cs typeface="Calibri"/>
            </a:endParaRPr>
          </a:p>
          <a:p>
            <a:pPr lvl="1"/>
            <a:r>
              <a:rPr lang="en-US" sz="2000" b="0" i="0" dirty="0">
                <a:effectLst/>
              </a:rPr>
              <a:t>±0.25”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Updated metrology window design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Fixed snoot  section for attachment</a:t>
            </a:r>
            <a:endParaRPr lang="en-US" sz="2000" dirty="0">
              <a:cs typeface="Calibri"/>
            </a:endParaRPr>
          </a:p>
          <a:p>
            <a:endParaRPr lang="en-US" sz="1500">
              <a:cs typeface="Calibri"/>
            </a:endParaRPr>
          </a:p>
          <a:p>
            <a:pPr marL="0" indent="0">
              <a:buNone/>
            </a:pPr>
            <a:endParaRPr lang="en-US" sz="1500">
              <a:cs typeface="Calibri"/>
            </a:endParaRPr>
          </a:p>
          <a:p>
            <a:endParaRPr lang="en-US" sz="1500">
              <a:cs typeface="Calibri"/>
            </a:endParaRPr>
          </a:p>
          <a:p>
            <a:endParaRPr lang="en-US" sz="1500">
              <a:cs typeface="Calibri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D6F6501-8CD9-66A9-F920-4D4C84E5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9346" y="1502112"/>
            <a:ext cx="6573393" cy="385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904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68" name="Rectangle 1127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3F7F84-5242-AF8C-AAB2-F8A13BD29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/>
              <a:t>Snoot Stand &amp; Adjuster Design </a:t>
            </a:r>
            <a:endParaRPr lang="en-US" sz="3800">
              <a:cs typeface="Calibri Light"/>
            </a:endParaRPr>
          </a:p>
        </p:txBody>
      </p:sp>
      <p:sp>
        <p:nvSpPr>
          <p:cNvPr id="1126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C411F-F52F-A6DC-46F6-66E276ED7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000" dirty="0"/>
              <a:t>Rigid support structure</a:t>
            </a:r>
          </a:p>
          <a:p>
            <a:r>
              <a:rPr lang="en-US" sz="2000" dirty="0"/>
              <a:t>Sectioned snoot with air path piston adjustment</a:t>
            </a:r>
            <a:endParaRPr lang="en-US" sz="2000">
              <a:cs typeface="Calibri"/>
            </a:endParaRPr>
          </a:p>
          <a:p>
            <a:r>
              <a:rPr lang="en-US" sz="2000" dirty="0"/>
              <a:t>2 Vertical adjustments </a:t>
            </a:r>
            <a:endParaRPr lang="en-US" sz="2000">
              <a:cs typeface="Calibri"/>
            </a:endParaRPr>
          </a:p>
          <a:p>
            <a:pPr lvl="1"/>
            <a:r>
              <a:rPr lang="en-US" sz="2000" b="0" i="0" dirty="0">
                <a:effectLst/>
              </a:rPr>
              <a:t>±1.25</a:t>
            </a:r>
            <a:r>
              <a:rPr lang="en-US" sz="2000" dirty="0"/>
              <a:t>”</a:t>
            </a:r>
            <a:endParaRPr lang="en-US" sz="2000">
              <a:cs typeface="Calibri"/>
            </a:endParaRPr>
          </a:p>
          <a:p>
            <a:r>
              <a:rPr lang="en-US" sz="2000" dirty="0"/>
              <a:t>1 Horizontal adjustment</a:t>
            </a:r>
            <a:endParaRPr lang="en-US" sz="2000">
              <a:cs typeface="Calibri"/>
            </a:endParaRPr>
          </a:p>
          <a:p>
            <a:pPr lvl="1"/>
            <a:r>
              <a:rPr lang="en-US" sz="2000" b="0" i="0" dirty="0">
                <a:effectLst/>
              </a:rPr>
              <a:t>±</a:t>
            </a:r>
            <a:r>
              <a:rPr lang="en-US" sz="2000" dirty="0"/>
              <a:t>0.50”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9AB1DC4-B53E-C379-5E04-0675B4309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1195" y="906780"/>
            <a:ext cx="5933872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045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1FD54-99DD-A286-77F4-BBED47DD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External Light Cover Design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B636-46AC-0403-7857-A3A8D334A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cs typeface="Calibri"/>
              </a:rPr>
              <a:t>Replaced old aluminum foil light cover</a:t>
            </a:r>
          </a:p>
          <a:p>
            <a:r>
              <a:rPr lang="en-US" sz="2200">
                <a:cs typeface="Calibri"/>
              </a:rPr>
              <a:t>Blackout fabric</a:t>
            </a:r>
          </a:p>
          <a:p>
            <a:r>
              <a:rPr lang="en-US" sz="2200">
                <a:cs typeface="Calibri"/>
              </a:rPr>
              <a:t>Attached Velcro to fabric and snoot plate</a:t>
            </a:r>
          </a:p>
          <a:p>
            <a:r>
              <a:rPr lang="en-US" sz="2200">
                <a:cs typeface="Calibri"/>
              </a:rPr>
              <a:t>Decreases assemble/disassemble time</a:t>
            </a:r>
          </a:p>
          <a:p>
            <a:endParaRPr lang="en-US" sz="2200">
              <a:cs typeface="Calibri"/>
            </a:endParaRPr>
          </a:p>
          <a:p>
            <a:endParaRPr lang="en-US" sz="22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B01D428-05A6-9059-0DE7-055801C97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590" y="1607619"/>
            <a:ext cx="2893976" cy="5136682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DAC66CE-5EAA-AF80-9984-AA39C9618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062" y="1612233"/>
            <a:ext cx="3377436" cy="51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74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4" name="Rectangle 12294">
            <a:extLst>
              <a:ext uri="{FF2B5EF4-FFF2-40B4-BE49-F238E27FC236}">
                <a16:creationId xmlns:a16="http://schemas.microsoft.com/office/drawing/2014/main" id="{89A320C9-9735-4D13-8279-C1C67484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296" name="Rectangle 12296">
            <a:extLst>
              <a:ext uri="{FF2B5EF4-FFF2-40B4-BE49-F238E27FC236}">
                <a16:creationId xmlns:a16="http://schemas.microsoft.com/office/drawing/2014/main" id="{92544CF4-9B52-4A7B-A4B3-88C72729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7126"/>
            <a:ext cx="11167447" cy="2018806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298" name="Rectangle 12298">
            <a:extLst>
              <a:ext uri="{FF2B5EF4-FFF2-40B4-BE49-F238E27FC236}">
                <a16:creationId xmlns:a16="http://schemas.microsoft.com/office/drawing/2014/main" id="{E75862C5-5C00-4421-BC7B-9B7B86DBC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2B3EA3-CC7C-3E02-9505-7AAC3E8B5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Sectional Snoot Design</a:t>
            </a:r>
          </a:p>
        </p:txBody>
      </p:sp>
      <p:sp>
        <p:nvSpPr>
          <p:cNvPr id="12300" name="Rectangle 12300">
            <a:extLst>
              <a:ext uri="{FF2B5EF4-FFF2-40B4-BE49-F238E27FC236}">
                <a16:creationId xmlns:a16="http://schemas.microsoft.com/office/drawing/2014/main" id="{089440EF-9BE9-4AE9-8C28-00B02296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6F6CB-01DB-1292-4813-1D051D46F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810" y="2325071"/>
            <a:ext cx="5620947" cy="43070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7800" indent="-177800" defTabSz="713232">
              <a:spcBef>
                <a:spcPts val="780"/>
              </a:spcBef>
            </a:pPr>
            <a:r>
              <a:rPr lang="en-US" sz="2400"/>
              <a:t>Snoots are</a:t>
            </a:r>
            <a:r>
              <a:rPr lang="en-US" sz="2400" kern="1200">
                <a:latin typeface="+mn-lt"/>
                <a:ea typeface="+mn-ea"/>
                <a:cs typeface="+mn-cs"/>
              </a:rPr>
              <a:t> </a:t>
            </a:r>
            <a:r>
              <a:rPr lang="en-US" sz="2400"/>
              <a:t>sectioned</a:t>
            </a:r>
            <a:r>
              <a:rPr lang="en-US" sz="2400" kern="1200">
                <a:latin typeface="+mn-lt"/>
                <a:ea typeface="+mn-ea"/>
                <a:cs typeface="+mn-cs"/>
              </a:rPr>
              <a:t> into 3 Parts</a:t>
            </a:r>
            <a:r>
              <a:rPr lang="en-US" sz="2400"/>
              <a:t>:</a:t>
            </a:r>
            <a:endParaRPr lang="en-US" sz="2400" kern="1200">
              <a:latin typeface="+mn-lt"/>
              <a:cs typeface="Calibri"/>
            </a:endParaRPr>
          </a:p>
          <a:p>
            <a:pPr marL="699135" lvl="1" indent="-342900" defTabSz="713232">
              <a:spcBef>
                <a:spcPts val="390"/>
              </a:spcBef>
            </a:pPr>
            <a:r>
              <a:rPr lang="en-US" kern="1200">
                <a:latin typeface="+mn-lt"/>
                <a:ea typeface="+mn-ea"/>
                <a:cs typeface="+mn-cs"/>
              </a:rPr>
              <a:t>Front </a:t>
            </a:r>
            <a:r>
              <a:rPr lang="en-US"/>
              <a:t>seal</a:t>
            </a:r>
            <a:r>
              <a:rPr lang="en-US" kern="1200">
                <a:latin typeface="+mn-lt"/>
                <a:ea typeface="+mn-ea"/>
                <a:cs typeface="+mn-cs"/>
              </a:rPr>
              <a:t> </a:t>
            </a:r>
            <a:r>
              <a:rPr lang="en-US"/>
              <a:t>plate</a:t>
            </a:r>
            <a:r>
              <a:rPr lang="en-US" kern="1200">
                <a:latin typeface="+mn-lt"/>
                <a:ea typeface="+mn-ea"/>
                <a:cs typeface="+mn-cs"/>
              </a:rPr>
              <a:t> </a:t>
            </a:r>
            <a:r>
              <a:rPr lang="en-US"/>
              <a:t>fixed section</a:t>
            </a:r>
            <a:endParaRPr lang="en-US" kern="1200">
              <a:latin typeface="+mn-lt"/>
              <a:cs typeface="Calibri"/>
            </a:endParaRPr>
          </a:p>
          <a:p>
            <a:pPr marL="699135" lvl="1" indent="-342900" defTabSz="713232">
              <a:spcBef>
                <a:spcPts val="390"/>
              </a:spcBef>
            </a:pPr>
            <a:r>
              <a:rPr lang="en-US" kern="1200">
                <a:latin typeface="+mn-lt"/>
                <a:ea typeface="+mn-ea"/>
                <a:cs typeface="+mn-cs"/>
              </a:rPr>
              <a:t>Intermediate </a:t>
            </a:r>
            <a:r>
              <a:rPr lang="en-US"/>
              <a:t>section</a:t>
            </a:r>
            <a:endParaRPr lang="en-US" kern="1200">
              <a:latin typeface="+mn-lt"/>
              <a:cs typeface="Calibri"/>
            </a:endParaRPr>
          </a:p>
          <a:p>
            <a:pPr marL="699135" lvl="1" indent="-342900" defTabSz="713232">
              <a:spcBef>
                <a:spcPts val="390"/>
              </a:spcBef>
            </a:pPr>
            <a:r>
              <a:rPr lang="en-US" kern="1200">
                <a:latin typeface="+mn-lt"/>
                <a:ea typeface="+mn-ea"/>
                <a:cs typeface="+mn-cs"/>
              </a:rPr>
              <a:t>Snoot </a:t>
            </a:r>
            <a:r>
              <a:rPr lang="en-US"/>
              <a:t>stand</a:t>
            </a:r>
            <a:r>
              <a:rPr lang="en-US" kern="1200">
                <a:latin typeface="+mn-lt"/>
                <a:ea typeface="+mn-ea"/>
                <a:cs typeface="+mn-cs"/>
              </a:rPr>
              <a:t> </a:t>
            </a:r>
            <a:r>
              <a:rPr lang="en-US"/>
              <a:t>fixed</a:t>
            </a:r>
            <a:r>
              <a:rPr lang="en-US" kern="1200">
                <a:latin typeface="+mn-lt"/>
                <a:ea typeface="+mn-ea"/>
                <a:cs typeface="+mn-cs"/>
              </a:rPr>
              <a:t> </a:t>
            </a:r>
            <a:r>
              <a:rPr lang="en-US"/>
              <a:t>section</a:t>
            </a:r>
            <a:endParaRPr lang="en-US" kern="1200">
              <a:latin typeface="+mn-lt"/>
              <a:cs typeface="Calibri"/>
            </a:endParaRPr>
          </a:p>
          <a:p>
            <a:pPr marL="177800" indent="-177800" defTabSz="713232">
              <a:spcBef>
                <a:spcPts val="780"/>
              </a:spcBef>
            </a:pPr>
            <a:r>
              <a:rPr lang="en-US" sz="2400" kern="1200">
                <a:latin typeface="+mn-lt"/>
                <a:ea typeface="+mn-ea"/>
                <a:cs typeface="+mn-cs"/>
              </a:rPr>
              <a:t>Intermediate </a:t>
            </a:r>
            <a:r>
              <a:rPr lang="en-US" sz="2400"/>
              <a:t>section</a:t>
            </a:r>
            <a:r>
              <a:rPr lang="en-US" sz="2400" kern="1200">
                <a:latin typeface="+mn-lt"/>
                <a:ea typeface="+mn-ea"/>
                <a:cs typeface="+mn-cs"/>
              </a:rPr>
              <a:t> </a:t>
            </a:r>
            <a:r>
              <a:rPr lang="en-US" sz="2400"/>
              <a:t>can </a:t>
            </a:r>
            <a:r>
              <a:rPr lang="en-US" sz="2400" kern="1200">
                <a:latin typeface="+mn-lt"/>
                <a:ea typeface="+mn-ea"/>
                <a:cs typeface="+mn-cs"/>
              </a:rPr>
              <a:t>be </a:t>
            </a:r>
            <a:r>
              <a:rPr lang="en-US" sz="2400"/>
              <a:t>removed</a:t>
            </a:r>
            <a:endParaRPr lang="en-US" sz="2400" kern="1200">
              <a:latin typeface="+mn-lt"/>
              <a:cs typeface="Calibri"/>
            </a:endParaRPr>
          </a:p>
          <a:p>
            <a:pPr marL="534670" lvl="1" indent="-177800" defTabSz="713232">
              <a:spcBef>
                <a:spcPts val="390"/>
              </a:spcBef>
            </a:pPr>
            <a:r>
              <a:rPr lang="en-US"/>
              <a:t>No</a:t>
            </a:r>
            <a:r>
              <a:rPr lang="en-US" kern="1200">
                <a:latin typeface="+mn-lt"/>
                <a:ea typeface="+mn-ea"/>
                <a:cs typeface="+mn-cs"/>
              </a:rPr>
              <a:t> </a:t>
            </a:r>
            <a:r>
              <a:rPr lang="en-US"/>
              <a:t>effect</a:t>
            </a:r>
            <a:r>
              <a:rPr lang="en-US" kern="1200">
                <a:latin typeface="+mn-lt"/>
                <a:ea typeface="+mn-ea"/>
                <a:cs typeface="+mn-cs"/>
              </a:rPr>
              <a:t> </a:t>
            </a:r>
            <a:r>
              <a:rPr lang="en-US"/>
              <a:t>on </a:t>
            </a:r>
            <a:r>
              <a:rPr lang="en-US" kern="1200">
                <a:latin typeface="+mn-lt"/>
                <a:ea typeface="+mn-ea"/>
                <a:cs typeface="+mn-cs"/>
              </a:rPr>
              <a:t>other </a:t>
            </a:r>
            <a:r>
              <a:rPr lang="en-US"/>
              <a:t>snoot</a:t>
            </a:r>
            <a:r>
              <a:rPr lang="en-US" kern="1200">
                <a:latin typeface="+mn-lt"/>
                <a:ea typeface="+mn-ea"/>
                <a:cs typeface="+mn-cs"/>
              </a:rPr>
              <a:t> </a:t>
            </a:r>
            <a:r>
              <a:rPr lang="en-US"/>
              <a:t>pipe</a:t>
            </a:r>
            <a:r>
              <a:rPr lang="en-US" kern="1200">
                <a:latin typeface="+mn-lt"/>
                <a:ea typeface="+mn-ea"/>
                <a:cs typeface="+mn-cs"/>
              </a:rPr>
              <a:t> </a:t>
            </a:r>
            <a:r>
              <a:rPr lang="en-US"/>
              <a:t>alignment</a:t>
            </a:r>
            <a:endParaRPr lang="en-US" kern="1200">
              <a:latin typeface="+mn-lt"/>
              <a:cs typeface="Calibri"/>
            </a:endParaRPr>
          </a:p>
          <a:p>
            <a:pPr marL="534670" lvl="1" indent="-177800" defTabSz="713232">
              <a:spcBef>
                <a:spcPts val="390"/>
              </a:spcBef>
            </a:pPr>
            <a:r>
              <a:rPr lang="en-US" kern="1200">
                <a:latin typeface="+mn-lt"/>
                <a:ea typeface="+mn-ea"/>
                <a:cs typeface="+mn-cs"/>
              </a:rPr>
              <a:t>Simple </a:t>
            </a:r>
            <a:r>
              <a:rPr lang="en-US"/>
              <a:t>sealing</a:t>
            </a:r>
            <a:r>
              <a:rPr lang="en-US" kern="1200">
                <a:latin typeface="+mn-lt"/>
                <a:ea typeface="+mn-ea"/>
                <a:cs typeface="+mn-cs"/>
              </a:rPr>
              <a:t> </a:t>
            </a:r>
            <a:r>
              <a:rPr lang="en-US"/>
              <a:t>tube</a:t>
            </a:r>
            <a:r>
              <a:rPr lang="en-US" kern="1200">
                <a:latin typeface="+mn-lt"/>
                <a:ea typeface="+mn-ea"/>
                <a:cs typeface="+mn-cs"/>
              </a:rPr>
              <a:t> </a:t>
            </a:r>
            <a:r>
              <a:rPr lang="en-US"/>
              <a:t>connection</a:t>
            </a:r>
            <a:r>
              <a:rPr lang="en-US" kern="1200">
                <a:latin typeface="+mn-lt"/>
                <a:ea typeface="+mn-ea"/>
                <a:cs typeface="+mn-cs"/>
              </a:rPr>
              <a:t> </a:t>
            </a:r>
            <a:r>
              <a:rPr lang="en-US"/>
              <a:t>removal</a:t>
            </a:r>
            <a:endParaRPr lang="en-US">
              <a:cs typeface="Calibri" panose="020F0502020204030204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EE38CAA7-71A8-9B33-1102-D172E80D7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39" y="2149414"/>
            <a:ext cx="2991389" cy="45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825AF2-53A7-4AC2-394A-2DB09AE072C9}"/>
              </a:ext>
            </a:extLst>
          </p:cNvPr>
          <p:cNvSpPr txBox="1"/>
          <p:nvPr/>
        </p:nvSpPr>
        <p:spPr>
          <a:xfrm>
            <a:off x="10016083" y="3911075"/>
            <a:ext cx="186875" cy="3084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713232">
              <a:spcAft>
                <a:spcPts val="600"/>
              </a:spcAft>
            </a:pPr>
            <a:r>
              <a:rPr lang="en-US" sz="140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FB00E-C245-AC9C-1D9B-E29E9137D61E}"/>
              </a:ext>
            </a:extLst>
          </p:cNvPr>
          <p:cNvSpPr txBox="1"/>
          <p:nvPr/>
        </p:nvSpPr>
        <p:spPr>
          <a:xfrm>
            <a:off x="9207831" y="3186685"/>
            <a:ext cx="186875" cy="3084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713232">
              <a:spcAft>
                <a:spcPts val="600"/>
              </a:spcAft>
            </a:pPr>
            <a:r>
              <a:rPr lang="en-US" sz="140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23D99-D75E-1FD5-58E5-6448C3586730}"/>
              </a:ext>
            </a:extLst>
          </p:cNvPr>
          <p:cNvSpPr txBox="1"/>
          <p:nvPr/>
        </p:nvSpPr>
        <p:spPr>
          <a:xfrm>
            <a:off x="8104069" y="4125012"/>
            <a:ext cx="186875" cy="3084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713232">
              <a:spcAft>
                <a:spcPts val="600"/>
              </a:spcAft>
            </a:pPr>
            <a:r>
              <a:rPr lang="en-US" sz="140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6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A760-3C5A-467B-A859-958C12F8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175"/>
            <a:ext cx="10515600" cy="1325563"/>
          </a:xfrm>
        </p:spPr>
        <p:txBody>
          <a:bodyPr/>
          <a:lstStyle/>
          <a:p>
            <a:r>
              <a:rPr lang="en-US"/>
              <a:t>Final Assembly of Design &amp; Prototype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4FD6802-C229-6311-5AA2-93F78FE7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65" y="4011006"/>
            <a:ext cx="4978642" cy="244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BDB569E-9408-118C-4F0F-A9655B93C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43" y="1380991"/>
            <a:ext cx="4821811" cy="4878590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8461EB-0EFC-D7E0-B8DD-2158F7699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20" y="1134742"/>
            <a:ext cx="4686750" cy="27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82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80C-3BB5-9C3C-5965-B2A6BF90B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Decision Making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792F8-39C6-F035-0517-C3F08B12B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554" y="2782662"/>
            <a:ext cx="4718041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cs typeface="Calibri"/>
              </a:rPr>
              <a:t>Focused on fulfilling customer requirements</a:t>
            </a:r>
          </a:p>
          <a:p>
            <a:r>
              <a:rPr lang="en-US" sz="2400" dirty="0">
                <a:cs typeface="Calibri"/>
              </a:rPr>
              <a:t>Had weekly meetings to consult with client to involve client throughout each aspect of design</a:t>
            </a:r>
          </a:p>
          <a:p>
            <a:r>
              <a:rPr lang="en-US" sz="2400" dirty="0">
                <a:cs typeface="Calibri"/>
              </a:rPr>
              <a:t>Calculations and simulations</a:t>
            </a:r>
          </a:p>
          <a:p>
            <a:r>
              <a:rPr lang="en-US" sz="2400" dirty="0">
                <a:cs typeface="Calibri"/>
              </a:rPr>
              <a:t>Iterative process</a:t>
            </a:r>
          </a:p>
        </p:txBody>
      </p:sp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B3406D59-7CE3-9284-3BA7-F152301F9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89" r="3" b="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2996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52610E-413A-ACBA-8DAC-328589DF6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Manufacturing Plan &amp; Execution</a:t>
            </a:r>
          </a:p>
        </p:txBody>
      </p:sp>
      <p:sp>
        <p:nvSpPr>
          <p:cNvPr id="1434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C2045-9F1C-A694-0F58-53EBE62C6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0" y="2630825"/>
            <a:ext cx="4818888" cy="35478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err="1"/>
              <a:t>Creality</a:t>
            </a:r>
            <a:r>
              <a:rPr lang="en-US" sz="2000"/>
              <a:t> Ender 3 Pro used for prototype printing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Polylactic Acid (PLA) material 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Cura model slicer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0.4 mm nozzle @ 0.2mm layer height</a:t>
            </a:r>
            <a:endParaRPr lang="en-US" sz="2000">
              <a:cs typeface="Calibri"/>
            </a:endParaRPr>
          </a:p>
          <a:p>
            <a:r>
              <a:rPr lang="en-US" sz="2000"/>
              <a:t>Prototype attachment methods: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Super glue for PLA-to-PLA joints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Screws for adjustable parts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Pins for removable parts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Double sided tape for base connection</a:t>
            </a:r>
            <a:endParaRPr lang="en-US" sz="2000">
              <a:cs typeface="Calibri"/>
            </a:endParaRPr>
          </a:p>
          <a:p>
            <a:pPr lvl="1"/>
            <a:endParaRPr lang="en-US" sz="170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784E4726-9F11-D9AD-9F91-7DEF07F86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336" y="512376"/>
            <a:ext cx="4385318" cy="584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734457-4024-9984-8F21-902F094EA7A5}"/>
              </a:ext>
            </a:extLst>
          </p:cNvPr>
          <p:cNvSpPr txBox="1"/>
          <p:nvPr/>
        </p:nvSpPr>
        <p:spPr>
          <a:xfrm>
            <a:off x="9763626" y="3624369"/>
            <a:ext cx="186088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432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FDD1C-BE20-C750-F066-4722445E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Testing Plan Execution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1087F-5206-C89A-7E1F-7608C69B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531" y="2660904"/>
            <a:ext cx="5171549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Testing plan was made based on the customer requirements</a:t>
            </a:r>
            <a:endParaRPr lang="en-US" sz="2400" dirty="0">
              <a:cs typeface="Calibri"/>
            </a:endParaRPr>
          </a:p>
          <a:p>
            <a:endParaRPr lang="en-US" sz="2400">
              <a:cs typeface="Calibri"/>
            </a:endParaRPr>
          </a:p>
          <a:p>
            <a:r>
              <a:rPr lang="en-US" sz="2400" dirty="0">
                <a:cs typeface="Calibri"/>
              </a:rPr>
              <a:t>Testing process made through SolidWorks simulation and prototype measurement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667FA7-C4F1-638F-2B2F-48F1335DD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429762"/>
              </p:ext>
            </p:extLst>
          </p:nvPr>
        </p:nvGraphicFramePr>
        <p:xfrm>
          <a:off x="5935579" y="1935079"/>
          <a:ext cx="5819923" cy="4318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078">
                  <a:extLst>
                    <a:ext uri="{9D8B030D-6E8A-4147-A177-3AD203B41FA5}">
                      <a16:colId xmlns:a16="http://schemas.microsoft.com/office/drawing/2014/main" val="2553480199"/>
                    </a:ext>
                  </a:extLst>
                </a:gridCol>
                <a:gridCol w="2973845">
                  <a:extLst>
                    <a:ext uri="{9D8B030D-6E8A-4147-A177-3AD203B41FA5}">
                      <a16:colId xmlns:a16="http://schemas.microsoft.com/office/drawing/2014/main" val="1636541621"/>
                    </a:ext>
                  </a:extLst>
                </a:gridCol>
              </a:tblGrid>
              <a:tr h="35076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Experiment/Test​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Relevant Design Requirement​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extLst>
                  <a:ext uri="{0D108BD9-81ED-4DB2-BD59-A6C34878D82A}">
                    <a16:rowId xmlns:a16="http://schemas.microsoft.com/office/drawing/2014/main" val="616886420"/>
                  </a:ext>
                </a:extLst>
              </a:tr>
              <a:tr h="35076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Front Seal Plate Weight​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CR/ER 1​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extLst>
                  <a:ext uri="{0D108BD9-81ED-4DB2-BD59-A6C34878D82A}">
                    <a16:rowId xmlns:a16="http://schemas.microsoft.com/office/drawing/2014/main" val="2591260280"/>
                  </a:ext>
                </a:extLst>
              </a:tr>
              <a:tr h="35076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Rear Seal Plate Weight​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CR/ER 1​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extLst>
                  <a:ext uri="{0D108BD9-81ED-4DB2-BD59-A6C34878D82A}">
                    <a16:rowId xmlns:a16="http://schemas.microsoft.com/office/drawing/2014/main" val="788644150"/>
                  </a:ext>
                </a:extLst>
              </a:tr>
              <a:tr h="35076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Front Seal Plate Deflection​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CR/ER 5​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extLst>
                  <a:ext uri="{0D108BD9-81ED-4DB2-BD59-A6C34878D82A}">
                    <a16:rowId xmlns:a16="http://schemas.microsoft.com/office/drawing/2014/main" val="1966906308"/>
                  </a:ext>
                </a:extLst>
              </a:tr>
              <a:tr h="35076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Rear Seal Plate Deflection​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CR/ER 5​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extLst>
                  <a:ext uri="{0D108BD9-81ED-4DB2-BD59-A6C34878D82A}">
                    <a16:rowId xmlns:a16="http://schemas.microsoft.com/office/drawing/2014/main" val="3924581871"/>
                  </a:ext>
                </a:extLst>
              </a:tr>
              <a:tr h="35076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Snoot Plate Adjustment​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CR/ER 4​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extLst>
                  <a:ext uri="{0D108BD9-81ED-4DB2-BD59-A6C34878D82A}">
                    <a16:rowId xmlns:a16="http://schemas.microsoft.com/office/drawing/2014/main" val="3969999261"/>
                  </a:ext>
                </a:extLst>
              </a:tr>
              <a:tr h="58057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Snoot x/y Adjustment (combined)​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CR/ER 4​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extLst>
                  <a:ext uri="{0D108BD9-81ED-4DB2-BD59-A6C34878D82A}">
                    <a16:rowId xmlns:a16="http://schemas.microsoft.com/office/drawing/2014/main" val="3837312535"/>
                  </a:ext>
                </a:extLst>
              </a:tr>
              <a:tr h="58057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Rear Seal Plate Sight Port Count​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CR/ER 7​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extLst>
                  <a:ext uri="{0D108BD9-81ED-4DB2-BD59-A6C34878D82A}">
                    <a16:rowId xmlns:a16="http://schemas.microsoft.com/office/drawing/2014/main" val="3927868355"/>
                  </a:ext>
                </a:extLst>
              </a:tr>
              <a:tr h="10523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Allow Laser in &amp; out of Scaled System​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>
                          <a:effectLst/>
                        </a:rPr>
                        <a:t>ER 8 (NEW, allow light into and out of the system without clipping. Allow full adjustment of parts)​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1212" marR="81212" marT="40606" marB="40606"/>
                </a:tc>
                <a:extLst>
                  <a:ext uri="{0D108BD9-81ED-4DB2-BD59-A6C34878D82A}">
                    <a16:rowId xmlns:a16="http://schemas.microsoft.com/office/drawing/2014/main" val="2133411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829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F7EA6-9FB3-DB5F-0BBB-ECDF39316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/>
              <a:t>Testing 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1871F-5B1E-0C4F-1A3C-CCE64FBDD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From SolidWorks analysis, the final weight for front and rear seal plates are:</a:t>
            </a:r>
            <a:endParaRPr lang="en-US" dirty="0"/>
          </a:p>
          <a:p>
            <a:pPr lvl="1"/>
            <a:r>
              <a:rPr lang="en-US" dirty="0">
                <a:cs typeface="Calibri"/>
              </a:rPr>
              <a:t>34.18 pounds (front) </a:t>
            </a:r>
          </a:p>
          <a:p>
            <a:pPr lvl="1"/>
            <a:r>
              <a:rPr lang="en-US" dirty="0">
                <a:cs typeface="Calibri"/>
              </a:rPr>
              <a:t>33.91 pounds (rear)</a:t>
            </a:r>
          </a:p>
          <a:p>
            <a:r>
              <a:rPr lang="en-US" dirty="0">
                <a:cs typeface="Calibri"/>
              </a:rPr>
              <a:t>The deflection of seal plates are within the required range from client;</a:t>
            </a:r>
          </a:p>
          <a:p>
            <a:pPr lvl="1"/>
            <a:r>
              <a:rPr lang="en-US" dirty="0">
                <a:cs typeface="Calibri"/>
              </a:rPr>
              <a:t>0.00373 inch (front)</a:t>
            </a:r>
          </a:p>
          <a:p>
            <a:pPr lvl="1"/>
            <a:r>
              <a:rPr lang="en-US" dirty="0">
                <a:cs typeface="Calibri"/>
              </a:rPr>
              <a:t>0.00492 inch (rear)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8C34DA56-8AE5-D3C7-B15A-005CBC802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" r="7588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9" name="Arc 3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E9FC9BB-4388-4C18-5730-B3437495D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15" r="-3" b="2832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7134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F77D17-986E-C030-6061-4A9BC1D46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962" y="549284"/>
            <a:ext cx="3990473" cy="1809308"/>
          </a:xfrm>
        </p:spPr>
        <p:txBody>
          <a:bodyPr anchor="b">
            <a:normAutofit/>
          </a:bodyPr>
          <a:lstStyle/>
          <a:p>
            <a:r>
              <a:rPr lang="en-US" sz="3800">
                <a:cs typeface="Calibri Light"/>
              </a:rPr>
              <a:t>Testing Result (Snoot Adjustment)</a:t>
            </a:r>
            <a:endParaRPr lang="en-US" sz="38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5F8AB-2055-AC99-1C9A-F2108A8E2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245" y="2810235"/>
            <a:ext cx="4472115" cy="36513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cs typeface="Calibri"/>
              </a:rPr>
              <a:t>At full scale, snoot can move 0.5" in x &amp; y directions</a:t>
            </a:r>
          </a:p>
          <a:p>
            <a:r>
              <a:rPr lang="en-US" sz="2400" dirty="0">
                <a:cs typeface="Calibri"/>
              </a:rPr>
              <a:t>For the prototype requirement, the adjustment must be greater 0.175"</a:t>
            </a:r>
          </a:p>
          <a:p>
            <a:r>
              <a:rPr lang="en-US" sz="2400" dirty="0">
                <a:cs typeface="Calibri"/>
              </a:rPr>
              <a:t>Result: snoot adjustment can move 0.19"</a:t>
            </a:r>
          </a:p>
        </p:txBody>
      </p:sp>
      <p:pic>
        <p:nvPicPr>
          <p:cNvPr id="4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9618CDA4-C8F8-F47C-86C3-BCACCDCF3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525" y="1002624"/>
            <a:ext cx="6482614" cy="478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5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5" name="Rectangle 105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F9163-E482-E80B-2D01-B517DF23E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000"/>
              <a:t>The Navy Precision Optical Interferometer</a:t>
            </a:r>
            <a:endParaRPr lang="en-US" sz="5000">
              <a:cs typeface="Calibri Light"/>
            </a:endParaRPr>
          </a:p>
        </p:txBody>
      </p:sp>
      <p:sp>
        <p:nvSpPr>
          <p:cNvPr id="105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523A4-4BEE-63A8-91AE-4B1924903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A Naval Research Laboratory Site</a:t>
            </a:r>
            <a:endParaRPr lang="en-US" sz="2400">
              <a:cs typeface="Calibri"/>
            </a:endParaRPr>
          </a:p>
          <a:p>
            <a:r>
              <a:rPr lang="en-US" sz="2400"/>
              <a:t>Astronomical Long-Baseline Optical Interferometer</a:t>
            </a:r>
            <a:endParaRPr lang="en-US" sz="2400">
              <a:cs typeface="Calibri"/>
            </a:endParaRPr>
          </a:p>
          <a:p>
            <a:r>
              <a:rPr lang="en-US" sz="2400"/>
              <a:t>Unique Capacity to for detecting and determining motions and orbits of single and binary star systems</a:t>
            </a:r>
            <a:endParaRPr lang="en-US" sz="2400">
              <a:cs typeface="Calibri"/>
            </a:endParaRPr>
          </a:p>
          <a:p>
            <a:r>
              <a:rPr lang="en-US" sz="2400"/>
              <a:t>Many key features require routine maintenance or repair:</a:t>
            </a:r>
            <a:endParaRPr lang="en-US" sz="2400">
              <a:cs typeface="Calibri"/>
            </a:endParaRPr>
          </a:p>
          <a:p>
            <a:pPr lvl="1"/>
            <a:r>
              <a:rPr lang="en-US"/>
              <a:t>Fast Delay Lines</a:t>
            </a:r>
            <a:endParaRPr lang="en-US">
              <a:cs typeface="Calibri"/>
            </a:endParaRPr>
          </a:p>
          <a:p>
            <a:pPr lvl="1"/>
            <a:r>
              <a:rPr lang="en-US"/>
              <a:t>Metrology System</a:t>
            </a:r>
            <a:endParaRPr lang="en-US">
              <a:cs typeface="Calibri"/>
            </a:endParaRPr>
          </a:p>
          <a:p>
            <a:pPr lvl="1"/>
            <a:r>
              <a:rPr lang="en-US"/>
              <a:t>Optical feed System</a:t>
            </a:r>
            <a:endParaRPr lang="en-US">
              <a:cs typeface="Calibri"/>
            </a:endParaRPr>
          </a:p>
          <a:p>
            <a:pPr lvl="1"/>
            <a:r>
              <a:rPr lang="en-US"/>
              <a:t>Siderostats</a:t>
            </a:r>
            <a:endParaRPr lang="en-US">
              <a:cs typeface="Calibri"/>
            </a:endParaRPr>
          </a:p>
          <a:p>
            <a:endParaRPr lang="en-US" sz="2000"/>
          </a:p>
        </p:txBody>
      </p:sp>
      <p:pic>
        <p:nvPicPr>
          <p:cNvPr id="5" name="Picture 4" descr="A picture containing grass&#10;&#10;Description automatically generated">
            <a:extLst>
              <a:ext uri="{FF2B5EF4-FFF2-40B4-BE49-F238E27FC236}">
                <a16:creationId xmlns:a16="http://schemas.microsoft.com/office/drawing/2014/main" id="{68C7C79A-2FA2-E7FB-1A40-6B9985E47F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r="19726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34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D2CFD-A7CF-2E06-5632-22247BF7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86" y="469553"/>
            <a:ext cx="7365812" cy="17630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latin typeface="+mj-lt"/>
                <a:ea typeface="+mj-ea"/>
                <a:cs typeface="+mj-cs"/>
              </a:rPr>
              <a:t>Testing Result</a:t>
            </a:r>
            <a:r>
              <a:rPr lang="en-US" sz="4000"/>
              <a:t> (Stand Adjustment)</a:t>
            </a:r>
            <a:endParaRPr lang="en-US" sz="4000" kern="1200">
              <a:latin typeface="+mj-lt"/>
              <a:ea typeface="+mj-ea"/>
              <a:cs typeface="+mj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26799C-5E81-DA9C-CB29-F1AC859B1222}"/>
              </a:ext>
            </a:extLst>
          </p:cNvPr>
          <p:cNvSpPr>
            <a:spLocks noGrp="1"/>
          </p:cNvSpPr>
          <p:nvPr/>
        </p:nvSpPr>
        <p:spPr>
          <a:xfrm>
            <a:off x="640080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Christmas tree and snoot adjustment combined adjustment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Christmas tree vertical found:</a:t>
            </a:r>
            <a:endParaRPr lang="en-US" sz="1800" dirty="0">
              <a:cs typeface="Calibri"/>
            </a:endParaRPr>
          </a:p>
          <a:p>
            <a:pPr lvl="2"/>
            <a:r>
              <a:rPr lang="en-US" sz="1800" dirty="0"/>
              <a:t>Max – Min = Adjustment length</a:t>
            </a:r>
            <a:endParaRPr lang="en-US" sz="1800" dirty="0">
              <a:cs typeface="Calibri"/>
            </a:endParaRPr>
          </a:p>
          <a:p>
            <a:pPr lvl="2"/>
            <a:r>
              <a:rPr lang="en-US" sz="1800" dirty="0"/>
              <a:t>Bilateral length of adjustment = </a:t>
            </a:r>
            <a:r>
              <a:rPr lang="en-US" sz="1800" b="0" i="0" dirty="0">
                <a:effectLst/>
              </a:rPr>
              <a:t>±</a:t>
            </a:r>
            <a:r>
              <a:rPr lang="en-US" sz="1800" dirty="0"/>
              <a:t>0.3125” = </a:t>
            </a:r>
            <a:r>
              <a:rPr lang="en-US" sz="1800" b="0" i="0" dirty="0">
                <a:effectLst/>
              </a:rPr>
              <a:t>± </a:t>
            </a:r>
            <a:r>
              <a:rPr lang="en-US" sz="1800" dirty="0"/>
              <a:t>5/16”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Snoot adjustment plate (vertical):</a:t>
            </a:r>
            <a:endParaRPr lang="en-US" sz="1800" dirty="0">
              <a:cs typeface="Calibri"/>
            </a:endParaRPr>
          </a:p>
          <a:p>
            <a:pPr lvl="2"/>
            <a:r>
              <a:rPr lang="en-US" sz="1800" dirty="0"/>
              <a:t>Max – Min = Adjustment length</a:t>
            </a:r>
            <a:endParaRPr lang="en-US" sz="1800" dirty="0">
              <a:cs typeface="Calibri"/>
            </a:endParaRPr>
          </a:p>
          <a:p>
            <a:pPr lvl="2"/>
            <a:r>
              <a:rPr lang="en-US" sz="1800" dirty="0"/>
              <a:t>Bilateral length of adjustment = </a:t>
            </a:r>
            <a:r>
              <a:rPr lang="en-US" sz="1800" b="0" i="0" dirty="0">
                <a:effectLst/>
              </a:rPr>
              <a:t>± </a:t>
            </a:r>
            <a:r>
              <a:rPr lang="en-US" sz="1800" dirty="0"/>
              <a:t>0.125” = </a:t>
            </a:r>
            <a:r>
              <a:rPr lang="en-US" sz="1800" b="0" i="0" dirty="0">
                <a:effectLst/>
              </a:rPr>
              <a:t>± </a:t>
            </a:r>
            <a:r>
              <a:rPr lang="en-US" sz="1800" dirty="0"/>
              <a:t>1/8”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Snoot adjustment plate horizontal:</a:t>
            </a:r>
            <a:endParaRPr lang="en-US" sz="1800" dirty="0">
              <a:cs typeface="Calibri"/>
            </a:endParaRPr>
          </a:p>
          <a:p>
            <a:pPr lvl="2"/>
            <a:r>
              <a:rPr lang="en-US" sz="1800" dirty="0"/>
              <a:t>Max – Min = Adjustment length</a:t>
            </a:r>
            <a:endParaRPr lang="en-US" sz="1800" dirty="0">
              <a:cs typeface="Calibri"/>
            </a:endParaRPr>
          </a:p>
          <a:p>
            <a:pPr lvl="2"/>
            <a:r>
              <a:rPr lang="en-US" sz="1800" dirty="0"/>
              <a:t>Bilateral length of adjustment = </a:t>
            </a:r>
            <a:r>
              <a:rPr lang="en-US" sz="1800" b="0" i="0" dirty="0">
                <a:effectLst/>
              </a:rPr>
              <a:t>± </a:t>
            </a:r>
            <a:r>
              <a:rPr lang="en-US" sz="1800" dirty="0"/>
              <a:t>0.125” = </a:t>
            </a:r>
            <a:r>
              <a:rPr lang="en-US" sz="1800" b="0" i="0" dirty="0">
                <a:effectLst/>
              </a:rPr>
              <a:t>±1/8”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Full vertical range = 0.4375” = 7/16”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Full horizontal range = 0.125” = 1/8”</a:t>
            </a:r>
            <a:endParaRPr lang="en-US" sz="1800" dirty="0">
              <a:cs typeface="Calibri"/>
            </a:endParaRPr>
          </a:p>
          <a:p>
            <a:pPr marL="457200" lvl="1"/>
            <a:endParaRPr lang="en-US" sz="150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DEBEA41-6141-F921-F4F8-CF73827CA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24" b="1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7" name="Picture 7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F3B4F1D4-9821-4151-A02C-5BD0278A8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25" r="-2" b="-2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4302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C64A5-9B02-8AA4-D9EF-DE230867B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200" dirty="0"/>
              <a:t>Budget Consideration of Prototype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D271CE1F-EADB-6727-4D3C-16A55590A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3102" y="2390960"/>
            <a:ext cx="4348176" cy="2474824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A854425-4D4E-F13F-3309-AE2D0404F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618" y="5024350"/>
            <a:ext cx="2497966" cy="323325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62D8E221-1534-D95D-AAAE-533C3EC71A7D}"/>
              </a:ext>
            </a:extLst>
          </p:cNvPr>
          <p:cNvSpPr txBox="1"/>
          <p:nvPr/>
        </p:nvSpPr>
        <p:spPr>
          <a:xfrm>
            <a:off x="4608753" y="1192965"/>
            <a:ext cx="5569576" cy="46185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0020" indent="-160020" defTabSz="256032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8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60020" indent="-160020" defTabSz="256032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latin typeface="+mn-lt"/>
                <a:ea typeface="+mn-ea"/>
                <a:cs typeface="+mn-cs"/>
              </a:rPr>
              <a:t>All parts and components for prototype and testing plan on hand (delivered)</a:t>
            </a:r>
            <a:endParaRPr lang="en-US" sz="1600" kern="1200" dirty="0">
              <a:latin typeface="+mn-lt"/>
              <a:cs typeface="Calibri"/>
            </a:endParaRPr>
          </a:p>
          <a:p>
            <a:pPr marL="160020" indent="-160020" defTabSz="256032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latin typeface="+mn-lt"/>
                <a:ea typeface="+mn-ea"/>
                <a:cs typeface="+mn-cs"/>
              </a:rPr>
              <a:t>Prototype </a:t>
            </a:r>
            <a:r>
              <a:rPr lang="en-US" sz="1600" dirty="0"/>
              <a:t>materials</a:t>
            </a:r>
            <a:endParaRPr lang="en-US" sz="1600" kern="1200" dirty="0">
              <a:latin typeface="+mn-lt"/>
              <a:cs typeface="Calibri"/>
            </a:endParaRPr>
          </a:p>
          <a:p>
            <a:pPr marL="160020" indent="-160020" defTabSz="256032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latin typeface="+mn-lt"/>
                <a:ea typeface="+mn-ea"/>
                <a:cs typeface="+mn-cs"/>
              </a:rPr>
              <a:t>Testing </a:t>
            </a:r>
            <a:r>
              <a:rPr lang="en-US" sz="1600" dirty="0"/>
              <a:t>plan</a:t>
            </a:r>
            <a:r>
              <a:rPr lang="en-US" sz="1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1600" dirty="0"/>
              <a:t>materials</a:t>
            </a:r>
            <a:endParaRPr lang="en-US" sz="1600" kern="1200" dirty="0">
              <a:latin typeface="+mn-lt"/>
              <a:cs typeface="Calibri"/>
            </a:endParaRPr>
          </a:p>
          <a:p>
            <a:pPr marL="160020" indent="-160020" defTabSz="256032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latin typeface="+mn-lt"/>
                <a:ea typeface="+mn-ea"/>
                <a:cs typeface="+mn-cs"/>
              </a:rPr>
              <a:t>Total </a:t>
            </a:r>
            <a:r>
              <a:rPr lang="en-US" sz="1600" dirty="0"/>
              <a:t>cost</a:t>
            </a:r>
            <a:r>
              <a:rPr lang="en-US" sz="1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1600" dirty="0"/>
              <a:t>includes</a:t>
            </a:r>
            <a:r>
              <a:rPr lang="en-US" sz="1600" kern="1200" dirty="0">
                <a:latin typeface="+mn-lt"/>
                <a:ea typeface="+mn-ea"/>
                <a:cs typeface="+mn-cs"/>
              </a:rPr>
              <a:t>:</a:t>
            </a:r>
            <a:endParaRPr lang="en-US" sz="1600" kern="1200" dirty="0">
              <a:latin typeface="+mn-lt"/>
              <a:cs typeface="Calibri"/>
            </a:endParaRPr>
          </a:p>
          <a:p>
            <a:pPr marL="415925" lvl="1" indent="-160020" defTabSz="256032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latin typeface="+mn-lt"/>
                <a:ea typeface="+mn-ea"/>
                <a:cs typeface="+mn-cs"/>
              </a:rPr>
              <a:t>All filament</a:t>
            </a:r>
            <a:endParaRPr lang="en-US" sz="1600" kern="1200" dirty="0">
              <a:latin typeface="+mn-lt"/>
              <a:cs typeface="Calibri"/>
            </a:endParaRPr>
          </a:p>
          <a:p>
            <a:pPr marL="415925" lvl="1" indent="-160020" defTabSz="256032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latin typeface="+mn-lt"/>
                <a:ea typeface="+mn-ea"/>
                <a:cs typeface="+mn-cs"/>
              </a:rPr>
              <a:t>All purchased hard parts</a:t>
            </a:r>
            <a:endParaRPr lang="en-US" sz="1600" kern="1200" dirty="0">
              <a:latin typeface="+mn-lt"/>
              <a:cs typeface="Calibri"/>
            </a:endParaRPr>
          </a:p>
          <a:p>
            <a:pPr marL="415925" lvl="1" indent="-160020" defTabSz="256032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latin typeface="+mn-lt"/>
                <a:ea typeface="+mn-ea"/>
                <a:cs typeface="+mn-cs"/>
              </a:rPr>
              <a:t>Prototype materials</a:t>
            </a:r>
            <a:endParaRPr lang="en-US" sz="1600" kern="1200" dirty="0">
              <a:latin typeface="+mn-lt"/>
              <a:cs typeface="Calibri"/>
            </a:endParaRPr>
          </a:p>
          <a:p>
            <a:pPr marL="415925" lvl="1" indent="-160020" defTabSz="256032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latin typeface="+mn-lt"/>
                <a:ea typeface="+mn-ea"/>
                <a:cs typeface="+mn-cs"/>
              </a:rPr>
              <a:t>Testing materials</a:t>
            </a:r>
            <a:endParaRPr lang="en-US" sz="1600" kern="1200" dirty="0">
              <a:latin typeface="+mn-lt"/>
              <a:cs typeface="Calibri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71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5997D-88B7-3BD3-5355-CA6008D4F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Future Work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AF5359F-D1D0-2F92-51F0-1AB6A7D48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24" y="2660904"/>
            <a:ext cx="5422737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NPOI site access is slowly returning for the NPOI team</a:t>
            </a:r>
          </a:p>
          <a:p>
            <a:r>
              <a:rPr lang="en-US" sz="2000" dirty="0"/>
              <a:t>The following will be developed this summer for NPOI: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The NPOI Opto-Mechanical Group is eager to implement these designs for:</a:t>
            </a:r>
            <a:endParaRPr lang="en-US" sz="2000" dirty="0">
              <a:cs typeface="Calibri"/>
            </a:endParaRPr>
          </a:p>
          <a:p>
            <a:pPr lvl="1"/>
            <a:r>
              <a:rPr lang="en-US" sz="2000" dirty="0"/>
              <a:t>Functional use of the FDL's</a:t>
            </a:r>
            <a:endParaRPr lang="en-US" sz="2000" dirty="0">
              <a:cs typeface="Calibri"/>
            </a:endParaRPr>
          </a:p>
          <a:p>
            <a:pPr lvl="1"/>
            <a:r>
              <a:rPr lang="en-US" sz="2000" dirty="0"/>
              <a:t>Reduced maintenance &amp; repair time</a:t>
            </a:r>
            <a:endParaRPr lang="en-US" sz="2000" dirty="0">
              <a:cs typeface="Calibri"/>
            </a:endParaRPr>
          </a:p>
          <a:p>
            <a:pPr lvl="1"/>
            <a:r>
              <a:rPr lang="en-US" sz="2000" dirty="0"/>
              <a:t>Easier disassembly &amp; reassembly</a:t>
            </a:r>
            <a:endParaRPr lang="en-US" sz="2000" dirty="0">
              <a:cs typeface="Calibri"/>
            </a:endParaRPr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  <p:pic>
        <p:nvPicPr>
          <p:cNvPr id="15" name="Picture 4" descr="Abstract orange tubes">
            <a:extLst>
              <a:ext uri="{FF2B5EF4-FFF2-40B4-BE49-F238E27FC236}">
                <a16:creationId xmlns:a16="http://schemas.microsoft.com/office/drawing/2014/main" id="{67B66555-4B66-7A01-4D65-088E80B16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7" r="-2" b="12455"/>
          <a:stretch/>
        </p:blipFill>
        <p:spPr>
          <a:xfrm>
            <a:off x="6389811" y="2322490"/>
            <a:ext cx="5458968" cy="307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89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60F3B8-4B2D-2195-5786-219A30B1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Special Thank You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F9B24F4-156E-426B-3DAE-EBFB3ACD9A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335309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0947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55F0BA-7D8B-4753-AB68-D54E59A24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4E647D-5A26-46E5-FA65-2A8219990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13" y="5123844"/>
            <a:ext cx="10464734" cy="131415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Question Or Comments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15552B-1063-DD8A-8889-DB3E3EBCF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r="5732" b="-2"/>
          <a:stretch/>
        </p:blipFill>
        <p:spPr bwMode="auto">
          <a:xfrm>
            <a:off x="2705023" y="943028"/>
            <a:ext cx="6777732" cy="37336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87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2" name="Rectangle 310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966A5-F0CB-2059-6698-3F2EC6B5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The Fast Delay Lines</a:t>
            </a:r>
            <a:br>
              <a:rPr lang="en-US" sz="4000"/>
            </a:br>
            <a:r>
              <a:rPr lang="en-US" sz="4000" i="1"/>
              <a:t>(FDL's)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9109D-2FB5-90ED-7B07-4789E616F4E4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Contains an optical cart system which allows for zeroing of optical path length differences</a:t>
            </a:r>
            <a:endParaRPr lang="en-US" sz="20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Key aspects:</a:t>
            </a:r>
            <a:endParaRPr lang="en-US" sz="2000" dirty="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Optical Carts</a:t>
            </a:r>
            <a:endParaRPr lang="en-US" sz="2000" dirty="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Metrology System</a:t>
            </a:r>
            <a:endParaRPr lang="en-US" sz="2000" dirty="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Held Within 10’s on nanometers</a:t>
            </a:r>
            <a:endParaRPr lang="en-US" sz="2000" dirty="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FDL Length = 20 meter</a:t>
            </a:r>
            <a:endParaRPr lang="en-US" sz="20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Tanks are held in a moderate vacuum (~10mTorr)</a:t>
            </a:r>
            <a:endParaRPr lang="en-US" sz="20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Optical surface positioning is completed using:</a:t>
            </a:r>
            <a:endParaRPr lang="en-US" sz="2000" dirty="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Stepper Motors (Coarse)</a:t>
            </a:r>
            <a:endParaRPr lang="en-US" sz="2000" dirty="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Voice Coils (Moderate)</a:t>
            </a:r>
            <a:endParaRPr lang="en-US" sz="2000" dirty="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Piezoelectric Stacks (Fine)</a:t>
            </a:r>
            <a:endParaRPr lang="en-US" sz="20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3" name="Picture 4" descr="A picture containing indoor, ceiling, lined, line&#10;&#10;Description automatically generated">
            <a:extLst>
              <a:ext uri="{FF2B5EF4-FFF2-40B4-BE49-F238E27FC236}">
                <a16:creationId xmlns:a16="http://schemas.microsoft.com/office/drawing/2014/main" id="{431D88CC-084C-36C4-C6B2-942AB0BD1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19185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1" name="Rectangle 4120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A32F80-4307-5140-2773-E00367F4A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20665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Current Vacuum Interface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A017EFE-80FB-762B-4DE0-CC0D1A046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 bwMode="auto"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9543217-79C1-903C-4560-C4285E87E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r="3776" b="6"/>
          <a:stretch/>
        </p:blipFill>
        <p:spPr bwMode="auto"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3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50411-CC6D-61C0-02F0-3E71BAEEC8FA}"/>
              </a:ext>
            </a:extLst>
          </p:cNvPr>
          <p:cNvSpPr txBox="1"/>
          <p:nvPr/>
        </p:nvSpPr>
        <p:spPr>
          <a:xfrm>
            <a:off x="612648" y="2843784"/>
            <a:ext cx="5602223" cy="33284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6 Fast Delay Lines in total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2” Thick aluminum or 1” thick stainless steel seal plates</a:t>
            </a:r>
            <a:endParaRPr lang="en-US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22 Inch diameter (Front &amp; Rear)</a:t>
            </a:r>
            <a:endParaRPr lang="en-US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Requires gantry crane for safe removal</a:t>
            </a:r>
            <a:endParaRPr lang="en-US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~100 Pounds each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Full length copper vacuum tubes (snoots)</a:t>
            </a:r>
            <a:endParaRPr lang="en-US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Allows for air-path difference correction</a:t>
            </a:r>
            <a:endParaRPr lang="en-US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Transfers axial vacuum force onto seal plates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Simple vacuum tube adjustment stands</a:t>
            </a:r>
            <a:endParaRPr lang="en-US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Allowing beam path to be un-clipped</a:t>
            </a:r>
            <a:endParaRPr lang="en-US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Small vertical and horizontal adjustment (~0.125”)</a:t>
            </a:r>
            <a:endParaRPr lang="en-US" sz="170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063B07B8-70FD-15DC-7550-2A9CA79A1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r="-2" b="813"/>
          <a:stretch/>
        </p:blipFill>
        <p:spPr bwMode="auto"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8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8" name="Rectangle 5141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44EBE-D3DD-DC36-1823-D1A521BE4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2066544"/>
          </a:xfrm>
        </p:spPr>
        <p:txBody>
          <a:bodyPr anchor="b">
            <a:normAutofit/>
          </a:bodyPr>
          <a:lstStyle/>
          <a:p>
            <a:r>
              <a:rPr lang="en-US" sz="5400"/>
              <a:t>The Problem</a:t>
            </a:r>
            <a:endParaRPr lang="en-US" sz="5400"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B5D5E-34C4-E0DA-9E15-15C64B569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 bwMode="auto"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7D23F21-BB46-1A39-EB44-636EB06FE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2656"/>
          <a:stretch/>
        </p:blipFill>
        <p:spPr bwMode="auto"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9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03F12-0B09-C764-C799-532485841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843784"/>
            <a:ext cx="5221224" cy="379567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/>
              <a:t>Extensive disassembly – reassembly per tank:</a:t>
            </a:r>
            <a:endParaRPr lang="en-US" sz="2400">
              <a:cs typeface="Calibri"/>
            </a:endParaRPr>
          </a:p>
          <a:p>
            <a:pPr lvl="1"/>
            <a:r>
              <a:rPr lang="en-US"/>
              <a:t>Front ~6-8 hours </a:t>
            </a:r>
            <a:endParaRPr lang="en-US">
              <a:cs typeface="Calibri"/>
            </a:endParaRPr>
          </a:p>
          <a:p>
            <a:pPr lvl="1"/>
            <a:r>
              <a:rPr lang="en-US"/>
              <a:t>Rear ~2-3 hours</a:t>
            </a:r>
          </a:p>
          <a:p>
            <a:pPr lvl="1"/>
            <a:r>
              <a:rPr lang="en-US" sz="2400"/>
              <a:t>Costly maintenance/</a:t>
            </a:r>
            <a:r>
              <a:rPr lang="en-US"/>
              <a:t>repair</a:t>
            </a:r>
            <a:r>
              <a:rPr lang="en-US" sz="2400"/>
              <a:t> </a:t>
            </a:r>
            <a:r>
              <a:rPr lang="en-US"/>
              <a:t>time</a:t>
            </a:r>
            <a:endParaRPr lang="en-US" sz="2400">
              <a:cs typeface="Calibri"/>
            </a:endParaRPr>
          </a:p>
          <a:p>
            <a:r>
              <a:rPr lang="en-US" sz="2400"/>
              <a:t>Metrology optics damage risk</a:t>
            </a:r>
            <a:endParaRPr lang="en-US" sz="2400">
              <a:cs typeface="Calibri"/>
            </a:endParaRPr>
          </a:p>
          <a:p>
            <a:r>
              <a:rPr lang="en-US" sz="2400"/>
              <a:t>2-3 Technicians and gantry crane required</a:t>
            </a:r>
            <a:endParaRPr lang="en-US" sz="2400">
              <a:cs typeface="Calibri"/>
            </a:endParaRPr>
          </a:p>
          <a:p>
            <a:r>
              <a:rPr lang="en-US" sz="2400"/>
              <a:t>Re-alignment required upon each full or minor disassembly</a:t>
            </a:r>
            <a:endParaRPr lang="en-US" sz="2400">
              <a:cs typeface="Calibri"/>
            </a:endParaRP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4E2207FA-D9C7-592F-A6F0-607854B03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r="-2" b="813"/>
          <a:stretch/>
        </p:blipFill>
        <p:spPr bwMode="auto"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353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A2E20-1EBA-A0C1-D797-35B96575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Project Requirements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6869C-88EC-2E2E-FF54-1650A42A6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18" y="1823666"/>
            <a:ext cx="8576440" cy="41191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700"/>
              <a:t>Design lightweight front &amp; rear seal plates </a:t>
            </a:r>
            <a:endParaRPr lang="en-US" sz="1700">
              <a:cs typeface="Calibri"/>
            </a:endParaRPr>
          </a:p>
          <a:p>
            <a:pPr lvl="1"/>
            <a:r>
              <a:rPr lang="en-US" sz="1700"/>
              <a:t>&lt; 35 Pounds</a:t>
            </a:r>
            <a:endParaRPr lang="en-US" sz="1700">
              <a:cs typeface="Calibri"/>
            </a:endParaRPr>
          </a:p>
          <a:p>
            <a:pPr lvl="1"/>
            <a:r>
              <a:rPr lang="en-US" sz="1700"/>
              <a:t>Simple removal</a:t>
            </a:r>
            <a:endParaRPr lang="en-US" sz="1700">
              <a:cs typeface="Calibri"/>
            </a:endParaRPr>
          </a:p>
          <a:p>
            <a:r>
              <a:rPr lang="en-US" sz="1700"/>
              <a:t>Allow stellar &amp; metrology light in/out of system </a:t>
            </a:r>
            <a:endParaRPr lang="en-US" sz="1700">
              <a:cs typeface="Calibri"/>
            </a:endParaRPr>
          </a:p>
          <a:p>
            <a:pPr lvl="1"/>
            <a:r>
              <a:rPr lang="en-US" sz="1700"/>
              <a:t>Unclipped beams</a:t>
            </a:r>
            <a:endParaRPr lang="en-US" sz="1700">
              <a:cs typeface="Calibri"/>
            </a:endParaRPr>
          </a:p>
          <a:p>
            <a:pPr lvl="1"/>
            <a:r>
              <a:rPr lang="en-US" sz="1700"/>
              <a:t>Unattenuated (zero light loss)</a:t>
            </a:r>
            <a:endParaRPr lang="en-US" sz="1700">
              <a:cs typeface="Calibri"/>
            </a:endParaRPr>
          </a:p>
          <a:p>
            <a:pPr lvl="1"/>
            <a:r>
              <a:rPr lang="en-US" sz="1700"/>
              <a:t>No wave front quality issues</a:t>
            </a:r>
            <a:endParaRPr lang="en-US" sz="1700">
              <a:cs typeface="Calibri"/>
            </a:endParaRPr>
          </a:p>
          <a:p>
            <a:r>
              <a:rPr lang="en-US" sz="1700"/>
              <a:t>Updated sectional snoot design</a:t>
            </a:r>
            <a:endParaRPr lang="en-US" sz="1700">
              <a:cs typeface="Calibri"/>
            </a:endParaRPr>
          </a:p>
          <a:p>
            <a:pPr lvl="1"/>
            <a:r>
              <a:rPr lang="en-US" sz="1700"/>
              <a:t>Sectioned removal without full snoot tube removal</a:t>
            </a:r>
            <a:endParaRPr lang="en-US" sz="1700">
              <a:cs typeface="Calibri"/>
            </a:endParaRPr>
          </a:p>
          <a:p>
            <a:pPr lvl="1"/>
            <a:r>
              <a:rPr lang="en-US" sz="1700"/>
              <a:t>Lower metrology optics risk</a:t>
            </a:r>
            <a:endParaRPr lang="en-US" sz="1700">
              <a:cs typeface="Calibri"/>
            </a:endParaRPr>
          </a:p>
          <a:p>
            <a:pPr lvl="1"/>
            <a:r>
              <a:rPr lang="en-US" sz="1700"/>
              <a:t>Quick connect snoot sections</a:t>
            </a:r>
            <a:endParaRPr lang="en-US" sz="1700">
              <a:cs typeface="Calibri"/>
            </a:endParaRPr>
          </a:p>
          <a:p>
            <a:r>
              <a:rPr lang="en-US" sz="1700"/>
              <a:t>Snoot adjustment ability </a:t>
            </a:r>
            <a:endParaRPr lang="en-US" sz="1700">
              <a:cs typeface="Calibri"/>
            </a:endParaRPr>
          </a:p>
          <a:p>
            <a:pPr lvl="1"/>
            <a:r>
              <a:rPr lang="en-US" sz="1700"/>
              <a:t>Translation (vertical &amp; horizontal)</a:t>
            </a:r>
            <a:endParaRPr lang="en-US" sz="1700">
              <a:cs typeface="Calibri"/>
            </a:endParaRPr>
          </a:p>
          <a:p>
            <a:r>
              <a:rPr lang="en-US" sz="1700"/>
              <a:t>External light cover</a:t>
            </a:r>
            <a:endParaRPr lang="en-US" sz="1700">
              <a:cs typeface="Calibri"/>
            </a:endParaRPr>
          </a:p>
          <a:p>
            <a:pPr lvl="1"/>
            <a:r>
              <a:rPr lang="en-US" sz="1700"/>
              <a:t>Seals from stray light &amp; air motion/transfer</a:t>
            </a:r>
            <a:endParaRPr lang="en-US" sz="1700">
              <a:cs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3397F8-B325-16DF-1468-2265EE9D3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 r="26640" b="2"/>
          <a:stretch/>
        </p:blipFill>
        <p:spPr bwMode="auto">
          <a:xfrm>
            <a:off x="7575896" y="2207776"/>
            <a:ext cx="3830775" cy="40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314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4A033-AD31-E146-BDAD-0C73D804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200"/>
              <a:t>Engineering Specifications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23C5C-8D23-8863-7058-C75BEA389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Seal plates less than 35 pounds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Disassembly in under 1 hour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Seals tanks in vacuum (1 </a:t>
            </a:r>
            <a:r>
              <a:rPr lang="en-US" dirty="0" err="1"/>
              <a:t>mTorr</a:t>
            </a:r>
            <a:r>
              <a:rPr lang="en-US" dirty="0"/>
              <a:t>) &amp; atmosphere (14.7 PSIA)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Snoot pipe X/Y adjustment of </a:t>
            </a:r>
            <a:r>
              <a:rPr lang="en-US" b="0" i="0" dirty="0">
                <a:effectLst/>
              </a:rPr>
              <a:t>±0.50</a:t>
            </a:r>
            <a:r>
              <a:rPr lang="en-US" dirty="0"/>
              <a:t> inch</a:t>
            </a:r>
            <a:endParaRPr lang="en-US" b="0" i="0" dirty="0">
              <a:effectLst/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Seal plate deformations less than 0.010 inch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Drift less than 0.010 inch per month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 least 2 sight ports on rear seal plate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Uninterrupted light input/output</a:t>
            </a:r>
            <a:r>
              <a:rPr lang="en-US" sz="2400" dirty="0"/>
              <a:t> 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0779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0C5CF3-C41B-EBD6-6A1C-6DAFABF6E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Mid-Project Modifications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946E7-79B3-3A3C-D31E-05B859C11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5538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Due to partner transitions:</a:t>
            </a:r>
            <a:endParaRPr lang="en-US" sz="2400" dirty="0">
              <a:cs typeface="Calibri"/>
            </a:endParaRPr>
          </a:p>
          <a:p>
            <a:pPr lvl="1"/>
            <a:r>
              <a:rPr lang="en-US" dirty="0"/>
              <a:t>Site access past January 1, 2023, was not allowed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All hardware &amp; material was inaccessible</a:t>
            </a:r>
            <a:endParaRPr lang="en-US" dirty="0">
              <a:cs typeface="Calibri"/>
            </a:endParaRPr>
          </a:p>
          <a:p>
            <a:r>
              <a:rPr lang="en-US" sz="2400" dirty="0"/>
              <a:t>Project modification plan included:</a:t>
            </a:r>
            <a:endParaRPr lang="en-US" sz="2400" dirty="0">
              <a:cs typeface="Calibri"/>
            </a:endParaRPr>
          </a:p>
          <a:p>
            <a:pPr lvl="1"/>
            <a:r>
              <a:rPr lang="en-US" dirty="0"/>
              <a:t>35% Scale prototype of the interface system (3D printed)</a:t>
            </a:r>
            <a:endParaRPr lang="en-US" dirty="0">
              <a:cs typeface="Calibri"/>
            </a:endParaRPr>
          </a:p>
          <a:p>
            <a:pPr lvl="2"/>
            <a:r>
              <a:rPr lang="en-US" sz="2400" dirty="0"/>
              <a:t>FDL #1 &amp; FDL #6</a:t>
            </a:r>
            <a:endParaRPr lang="en-US" sz="2400" dirty="0">
              <a:cs typeface="Calibri"/>
            </a:endParaRPr>
          </a:p>
          <a:p>
            <a:pPr lvl="1"/>
            <a:r>
              <a:rPr lang="en-US" dirty="0">
                <a:cs typeface="Calibri" panose="020F0502020204030204"/>
              </a:rPr>
              <a:t>The following original requirements were not possible to test:</a:t>
            </a:r>
            <a:endParaRPr lang="en-US" dirty="0"/>
          </a:p>
          <a:p>
            <a:pPr lvl="2"/>
            <a:r>
              <a:rPr lang="en-US" dirty="0"/>
              <a:t>Disassembly in less than 1 hour</a:t>
            </a:r>
            <a:endParaRPr lang="en-US" dirty="0">
              <a:cs typeface="Calibri"/>
            </a:endParaRPr>
          </a:p>
          <a:p>
            <a:pPr lvl="2"/>
            <a:r>
              <a:rPr lang="en-US" dirty="0"/>
              <a:t>Seals to vacuum &amp; atmosphere</a:t>
            </a:r>
            <a:endParaRPr lang="en-US" dirty="0">
              <a:cs typeface="Calibri"/>
            </a:endParaRPr>
          </a:p>
          <a:p>
            <a:pPr lvl="2"/>
            <a:r>
              <a:rPr lang="en-US" dirty="0"/>
              <a:t>Drift less than 0.010 inch</a:t>
            </a:r>
            <a:endParaRPr lang="en-US" dirty="0">
              <a:cs typeface="Calibri"/>
            </a:endParaRPr>
          </a:p>
          <a:p>
            <a:pPr lvl="1"/>
            <a:endParaRPr lang="en-US" sz="2200">
              <a:cs typeface="Calibri"/>
            </a:endParaRPr>
          </a:p>
          <a:p>
            <a:pPr lvl="1"/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4195151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9" name="Rectangle 615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6FA6B-0723-F8F1-7CA5-C7C746B8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24" y="639520"/>
            <a:ext cx="4090359" cy="1719072"/>
          </a:xfrm>
        </p:spPr>
        <p:txBody>
          <a:bodyPr anchor="b">
            <a:noAutofit/>
          </a:bodyPr>
          <a:lstStyle/>
          <a:p>
            <a:r>
              <a:rPr lang="en-US" sz="5000"/>
              <a:t>Rear Seal Plate Design </a:t>
            </a:r>
            <a:endParaRPr lang="en-US" sz="5000">
              <a:cs typeface="Calibri Light"/>
            </a:endParaRPr>
          </a:p>
        </p:txBody>
      </p:sp>
      <p:sp>
        <p:nvSpPr>
          <p:cNvPr id="616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D65C4-CE49-FFD1-790F-D7309E8B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62" y="2750058"/>
            <a:ext cx="4737717" cy="37275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Rear seal plate weight = 33.9 pounds</a:t>
            </a:r>
            <a:endParaRPr lang="en-US" sz="2000">
              <a:cs typeface="Calibri"/>
            </a:endParaRPr>
          </a:p>
          <a:p>
            <a:r>
              <a:rPr lang="en-US" sz="2000" dirty="0"/>
              <a:t>Maximum deflection under vacuum of -0.0049 inch</a:t>
            </a:r>
            <a:endParaRPr lang="en-US" sz="2000">
              <a:cs typeface="Calibri"/>
            </a:endParaRPr>
          </a:p>
          <a:p>
            <a:pPr lvl="1"/>
            <a:r>
              <a:rPr lang="en-US" sz="2000" dirty="0"/>
              <a:t>Finite element simulation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3 Options for port attachments:</a:t>
            </a:r>
            <a:endParaRPr lang="en-US" sz="2000">
              <a:cs typeface="Calibri"/>
            </a:endParaRPr>
          </a:p>
          <a:p>
            <a:pPr lvl="1"/>
            <a:r>
              <a:rPr lang="en-US" sz="2000" dirty="0"/>
              <a:t>Polycarbonate vacuum window</a:t>
            </a:r>
            <a:endParaRPr lang="en-US" sz="2000">
              <a:cs typeface="Calibri"/>
            </a:endParaRPr>
          </a:p>
          <a:p>
            <a:pPr lvl="1"/>
            <a:r>
              <a:rPr lang="en-US" sz="2000" dirty="0"/>
              <a:t>Solid port blanking plate</a:t>
            </a:r>
            <a:endParaRPr lang="en-US" sz="2000">
              <a:cs typeface="Calibri"/>
            </a:endParaRPr>
          </a:p>
          <a:p>
            <a:pPr lvl="1"/>
            <a:r>
              <a:rPr lang="en-US" sz="2000" dirty="0"/>
              <a:t>Quick flange vacuum attachment</a:t>
            </a:r>
            <a:endParaRPr lang="en-US" sz="2000">
              <a:cs typeface="Calibri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18F1A30-0A9E-795E-116E-31071F119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0841" y="1426267"/>
            <a:ext cx="6256739" cy="40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670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0cfed2-d10c-4cf3-a2ed-e85666557061" xsi:nil="true"/>
    <lcf76f155ced4ddcb4097134ff3c332f xmlns="864be915-27d9-43a9-9f05-fef8ca23a2d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D1538D582977418E672F2AA0BD329F" ma:contentTypeVersion="11" ma:contentTypeDescription="Create a new document." ma:contentTypeScope="" ma:versionID="caa6763131e38997014d9fc64adb8f2b">
  <xsd:schema xmlns:xsd="http://www.w3.org/2001/XMLSchema" xmlns:xs="http://www.w3.org/2001/XMLSchema" xmlns:p="http://schemas.microsoft.com/office/2006/metadata/properties" xmlns:ns2="864be915-27d9-43a9-9f05-fef8ca23a2da" xmlns:ns3="8b0cfed2-d10c-4cf3-a2ed-e85666557061" targetNamespace="http://schemas.microsoft.com/office/2006/metadata/properties" ma:root="true" ma:fieldsID="448947acf45b86ef33db77ffe51c9b37" ns2:_="" ns3:_="">
    <xsd:import namespace="864be915-27d9-43a9-9f05-fef8ca23a2da"/>
    <xsd:import namespace="8b0cfed2-d10c-4cf3-a2ed-e856665570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be915-27d9-43a9-9f05-fef8ca23a2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0cfed2-d10c-4cf3-a2ed-e8566655706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4d0c883-6f2a-4e52-a9c2-dd70df691a88}" ma:internalName="TaxCatchAll" ma:showField="CatchAllData" ma:web="8b0cfed2-d10c-4cf3-a2ed-e856665570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DB40BE-93E9-4007-AFFC-6CD2869451A3}">
  <ds:schemaRefs>
    <ds:schemaRef ds:uri="864be915-27d9-43a9-9f05-fef8ca23a2da"/>
    <ds:schemaRef ds:uri="8b0cfed2-d10c-4cf3-a2ed-e856665570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FEA90E0-7A02-49E6-8A45-788C816888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1D28D7-2781-4FC3-AC75-E50FFBCD5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4be915-27d9-43a9-9f05-fef8ca23a2da"/>
    <ds:schemaRef ds:uri="8b0cfed2-d10c-4cf3-a2ed-e856665570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P5-NPOI: The Fast Delay Line Vacuum Interface System</vt:lpstr>
      <vt:lpstr>The Navy Precision Optical Interferometer</vt:lpstr>
      <vt:lpstr>The Fast Delay Lines (FDL's) </vt:lpstr>
      <vt:lpstr>The Current Vacuum Interface</vt:lpstr>
      <vt:lpstr>The Problem</vt:lpstr>
      <vt:lpstr>Project Requirements</vt:lpstr>
      <vt:lpstr>Engineering Specifications</vt:lpstr>
      <vt:lpstr>Mid-Project Modifications</vt:lpstr>
      <vt:lpstr>Rear Seal Plate Design </vt:lpstr>
      <vt:lpstr>Front Seal Plate Design</vt:lpstr>
      <vt:lpstr>Snoot Stand &amp; Adjuster Design </vt:lpstr>
      <vt:lpstr>External Light Cover Design</vt:lpstr>
      <vt:lpstr>Sectional Snoot Design</vt:lpstr>
      <vt:lpstr>Final Assembly of Design &amp; Prototype</vt:lpstr>
      <vt:lpstr>Decision Making</vt:lpstr>
      <vt:lpstr>Manufacturing Plan &amp; Execution</vt:lpstr>
      <vt:lpstr>Testing Plan Execution</vt:lpstr>
      <vt:lpstr>Testing Result</vt:lpstr>
      <vt:lpstr>Testing Result (Snoot Adjustment)</vt:lpstr>
      <vt:lpstr>Testing Result (Stand Adjustment)</vt:lpstr>
      <vt:lpstr>Budget Consideration of Prototype</vt:lpstr>
      <vt:lpstr>Future Work</vt:lpstr>
      <vt:lpstr>Special Thank You</vt:lpstr>
      <vt:lpstr>Question Or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Bradley Kingsley</dc:creator>
  <cp:revision>86</cp:revision>
  <dcterms:created xsi:type="dcterms:W3CDTF">2013-07-15T20:26:40Z</dcterms:created>
  <dcterms:modified xsi:type="dcterms:W3CDTF">2023-04-22T04:38:25Z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0x01010094D1538D582977418E672F2AA0BD329F</vt:lpwstr>
  </property>
  <property fmtid="{D5CDD505-2E9C-101B-9397-08002B2CF9AE}" pid="3" name="MediaServiceImageTags">
    <vt:lpwstr/>
  </property>
</Properties>
</file>